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8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0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6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89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5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04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6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89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1606-FE82-4C3C-9207-075C5DF1875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BC00B-7BB8-462F-8AEA-FCCDCB87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2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google.com/imgres?imgurl=http://www.wpclipart.com/transportation/Signs/curvy_road_ahead_sign_01.png&amp;imgrefurl=http://www.wpclipart.com/transportation/Signs/index.html&amp;h=378&amp;w=376&amp;sz=10&amp;hl=en&amp;start=151&amp;um=1&amp;tbnid=o8EkesUWYrcjGM:&amp;tbnh=122&amp;tbnw=121&amp;prev=/images?q=road+sign+clip+art&amp;start=140&amp;ndsp=20&amp;svnum=10&amp;um=1&amp;hl=en&amp;rls=GWYA,GWYA:2004-01,GWYA:en&amp;sa=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www.imageenvision.com/md/stock_photography/0025-0802-2010-0504_book_cartoon_character_with_welcoming_open_arms.jpg&amp;imgrefurl=http://www.imageenvision.com/stock_clipart/details/0025-0802-2010-0504/book_cartoon_character_with_welcoming_open_arms&amp;h=421&amp;w=450&amp;sz=54&amp;hl=en&amp;start=7&amp;um=1&amp;tbnid=R8cfAmOJ_c_HgM:&amp;tbnh=119&amp;tbnw=127&amp;prev=/images?q=open+book+cartoon&amp;ndsp=20&amp;um=1&amp;hl=en&amp;rls=GWYA,GWYA:2008-23,GWYA:en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www.imageenvision.com/md/stock_photography/0025-0802-2010-0504_book_cartoon_character_with_welcoming_open_arms.jpg&amp;imgrefurl=http://www.imageenvision.com/stock_clipart/details/0025-0802-2010-0504/book_cartoon_character_with_welcoming_open_arms&amp;h=421&amp;w=450&amp;sz=54&amp;hl=en&amp;start=7&amp;um=1&amp;tbnid=R8cfAmOJ_c_HgM:&amp;tbnh=119&amp;tbnw=127&amp;prev=/images?q=open+book+cartoon&amp;ndsp=20&amp;um=1&amp;hl=en&amp;rls=GWYA,GWYA:2008-23,GWYA:en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google.com/imgres?imgurl=http://lincolnsquareresearch.com/sitebuilder/images/books-286x382.jpg&amp;imgrefurl=http://lincolnsquareresearch.com/publications.html&amp;h=382&amp;w=286&amp;sz=18&amp;hl=en&amp;start=493&amp;um=1&amp;tbnid=z97VmKDY_iZFuM:&amp;tbnh=123&amp;tbnw=92&amp;prev=/images?q=research+books&amp;start=480&amp;ndsp=20&amp;um=1&amp;hl=en&amp;rls=GWYA,GWYA:2008-23,GWYA:en&amp;sa=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www.imageenvision.com/md/stock_photography/0025-0802-2010-0504_book_cartoon_character_with_welcoming_open_arms.jpg&amp;imgrefurl=http://www.imageenvision.com/stock_clipart/details/0025-0802-2010-0504/book_cartoon_character_with_welcoming_open_arms&amp;h=421&amp;w=450&amp;sz=54&amp;hl=en&amp;start=7&amp;um=1&amp;tbnid=R8cfAmOJ_c_HgM:&amp;tbnh=119&amp;tbnw=127&amp;prev=/images?q=open+book+cartoon&amp;ndsp=20&amp;um=1&amp;hl=en&amp;rls=GWYA,GWYA:2008-23,GWYA:en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google.com/imgres?imgurl=http://lincolnsquareresearch.com/sitebuilder/images/books-286x382.jpg&amp;imgrefurl=http://lincolnsquareresearch.com/publications.html&amp;h=382&amp;w=286&amp;sz=18&amp;hl=en&amp;start=493&amp;um=1&amp;tbnid=z97VmKDY_iZFuM:&amp;tbnh=123&amp;tbnw=92&amp;prev=/images?q=research+books&amp;start=480&amp;ndsp=20&amp;um=1&amp;hl=en&amp;rls=GWYA,GWYA:2008-23,GWYA:en&amp;sa=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armacityschools.org/media/images/checkmark-AwesomeClipartForKids.gif&amp;imgrefurl=http://www.parmacityschools.org/media/Web-Site-Evaluation.cfm&amp;h=119&amp;w=132&amp;sz=3&amp;hl=en&amp;start=20&amp;um=1&amp;tbnid=LXEve0GBcIowAM:&amp;tbnh=83&amp;tbnw=92&amp;prev=/images?q=check+mark+clip+art&amp;start=20&amp;ndsp=20&amp;svnum=10&amp;um=1&amp;hl=en&amp;rls=GWYA,GWYA:2004-01,GWYA:en&amp;sa=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ourt prove it cartoon without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181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410200" y="762000"/>
            <a:ext cx="3429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6600" b="1">
                <a:solidFill>
                  <a:srgbClr val="FF0000"/>
                </a:solidFill>
              </a:rPr>
              <a:t>Writing a</a:t>
            </a:r>
            <a:br>
              <a:rPr lang="en-US" sz="6600" b="1">
                <a:solidFill>
                  <a:srgbClr val="FF0000"/>
                </a:solidFill>
              </a:rPr>
            </a:br>
            <a:r>
              <a:rPr lang="en-US" sz="6600" b="1">
                <a:solidFill>
                  <a:srgbClr val="FF0000"/>
                </a:solidFill>
              </a:rPr>
              <a:t> DBQ Essay</a:t>
            </a:r>
          </a:p>
        </p:txBody>
      </p:sp>
    </p:spTree>
    <p:extLst>
      <p:ext uri="{BB962C8B-B14F-4D97-AF65-F5344CB8AC3E}">
        <p14:creationId xmlns:p14="http://schemas.microsoft.com/office/powerpoint/2010/main" val="7753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5438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800"/>
              <a:t>Prewrite/Box Outline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Write Draft</a:t>
            </a: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rgbClr val="FF0000"/>
                </a:solidFill>
              </a:rPr>
              <a:t>Ratiocinate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Edit/Revise/                                                                Complete                                                  Essay</a:t>
            </a:r>
            <a:endParaRPr lang="en-US" sz="2400" b="1" u="sng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581400" y="5410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You will ratiocinate </a:t>
            </a:r>
            <a:r>
              <a:rPr lang="en-US" sz="2800" b="1">
                <a:solidFill>
                  <a:schemeClr val="accent2"/>
                </a:solidFill>
              </a:rPr>
              <a:t>document references</a:t>
            </a:r>
            <a:r>
              <a:rPr lang="en-US" sz="2800"/>
              <a:t> along with the other elements of your DBQ Essay.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038600" y="2590800"/>
            <a:ext cx="4572000" cy="3810000"/>
          </a:xfrm>
          <a:prstGeom prst="wedgeEllipseCallout">
            <a:avLst>
              <a:gd name="adj1" fmla="val -58403"/>
              <a:gd name="adj2" fmla="val -4004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Step 3:  Color code your draft </a:t>
            </a:r>
          </a:p>
        </p:txBody>
      </p:sp>
    </p:spTree>
    <p:extLst>
      <p:ext uri="{BB962C8B-B14F-4D97-AF65-F5344CB8AC3E}">
        <p14:creationId xmlns:p14="http://schemas.microsoft.com/office/powerpoint/2010/main" val="27311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1. Using the highlight function, highlight the THESIS STATEMENT in 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GREEN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2. In the body paragraphs, highlight the TOPIC SENTENCES in 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GREEN</a:t>
            </a:r>
            <a:r>
              <a:rPr lang="en-US" dirty="0">
                <a:solidFill>
                  <a:srgbClr val="00B050"/>
                </a:solidFill>
                <a:latin typeface="Times New Roman"/>
                <a:ea typeface="Times New Roman"/>
              </a:rPr>
              <a:t>. </a:t>
            </a:r>
            <a:endParaRPr lang="en-US" sz="36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3. In the body paragraphs, highlight any information that comes specifically from any of the DOCUMENTS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 </a:t>
            </a:r>
            <a:r>
              <a:rPr lang="en-US" dirty="0" smtClean="0">
                <a:solidFill>
                  <a:srgbClr val="FF3300"/>
                </a:solidFill>
                <a:latin typeface="Times New Roman"/>
                <a:ea typeface="Times New Roman"/>
              </a:rPr>
              <a:t>ORANGE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4. In the body paragraphs, highlight any OUTSIDE INFORMATION in </a:t>
            </a:r>
            <a:r>
              <a:rPr lang="en-US" b="1" dirty="0">
                <a:solidFill>
                  <a:srgbClr val="FFFF00"/>
                </a:solidFill>
                <a:latin typeface="Times New Roman"/>
                <a:ea typeface="Times New Roman"/>
              </a:rPr>
              <a:t>YELLOW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5. In the conclusion, underline the RESTATED THESIS STATEMENT in 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Times New Roman"/>
              </a:rPr>
              <a:t>GREEN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6. In the conclusion, highlight the SUMMARY of each document or argument in </a:t>
            </a:r>
            <a:r>
              <a:rPr lang="en-US" dirty="0" smtClean="0">
                <a:solidFill>
                  <a:srgbClr val="FF3300"/>
                </a:solidFill>
                <a:latin typeface="Times New Roman"/>
                <a:ea typeface="Times New Roman"/>
              </a:rPr>
              <a:t>ORANGE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21005"/>
            <a:ext cx="22129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question_mark%20(WinC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11049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Prompt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smtClean="0"/>
              <a:t>Why did Islam spread so quickly?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915400" cy="3810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0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ANALYZE</a:t>
            </a:r>
            <a:r>
              <a:rPr lang="en-US" dirty="0"/>
              <a:t>:  examine relationships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:  tell about something in detail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EXPLAIN</a:t>
            </a:r>
            <a:r>
              <a:rPr lang="en-US" dirty="0"/>
              <a:t>:  clarify causes or reasons  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IDENTIFY</a:t>
            </a:r>
            <a:r>
              <a:rPr lang="en-US" dirty="0"/>
              <a:t>:  find and connect specific events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EVALUATE</a:t>
            </a:r>
            <a:r>
              <a:rPr lang="en-US" dirty="0"/>
              <a:t>:  judge and discuss the value of</a:t>
            </a:r>
          </a:p>
        </p:txBody>
      </p:sp>
      <p:pic>
        <p:nvPicPr>
          <p:cNvPr id="7179" name="Picture 11" descr="question_mark%20(WinC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11049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question_mark%20(WinC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11049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question_mark%20(WinC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49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question_mark%20(WinC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11049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82880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Thesis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/>
              <a:t>= a statement of the writer’s position that he/she supports or proves with evidence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3733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100"/>
              <a:t>Simply put, a </a:t>
            </a:r>
            <a:r>
              <a:rPr lang="en-US" sz="3100" b="1">
                <a:solidFill>
                  <a:schemeClr val="accent2"/>
                </a:solidFill>
              </a:rPr>
              <a:t>thesis</a:t>
            </a:r>
            <a:r>
              <a:rPr lang="en-US" sz="3100">
                <a:solidFill>
                  <a:schemeClr val="accent2"/>
                </a:solidFill>
              </a:rPr>
              <a:t> </a:t>
            </a:r>
            <a:r>
              <a:rPr lang="en-US" sz="3100"/>
              <a:t>is:        </a:t>
            </a:r>
            <a:r>
              <a:rPr lang="en-US" sz="310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 </a:t>
            </a:r>
            <a:r>
              <a:rPr lang="en-US" sz="3100"/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100"/>
          </a:p>
          <a:p>
            <a:pPr>
              <a:lnSpc>
                <a:spcPct val="80000"/>
              </a:lnSpc>
            </a:pPr>
            <a:r>
              <a:rPr lang="en-US" sz="3100" b="1">
                <a:solidFill>
                  <a:schemeClr val="accent2"/>
                </a:solidFill>
              </a:rPr>
              <a:t>One sentence</a:t>
            </a:r>
            <a:r>
              <a:rPr lang="en-US" sz="3100"/>
              <a:t> that sums up the writer’s answer to the prompt’s question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3100"/>
              <a:t>The writer’s </a:t>
            </a:r>
            <a:r>
              <a:rPr lang="en-US" sz="3100" b="1">
                <a:solidFill>
                  <a:schemeClr val="accent2"/>
                </a:solidFill>
              </a:rPr>
              <a:t>main point</a:t>
            </a:r>
            <a:r>
              <a:rPr lang="en-US" sz="3100"/>
              <a:t> that sets the direction for the entire essay    </a:t>
            </a:r>
          </a:p>
        </p:txBody>
      </p:sp>
      <p:pic>
        <p:nvPicPr>
          <p:cNvPr id="15365" name="Picture 5" descr="one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3380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8288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Historical Evidence</a:t>
            </a:r>
            <a:r>
              <a:rPr lang="en-US">
                <a:solidFill>
                  <a:srgbClr val="FF0000"/>
                </a:solidFill>
              </a:rPr>
              <a:t> =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b="1"/>
              <a:t>facts   +   analysis</a:t>
            </a:r>
            <a:r>
              <a:rPr lang="en-US" sz="3600"/>
              <a:t> </a:t>
            </a:r>
            <a:br>
              <a:rPr lang="en-US" sz="3600"/>
            </a:br>
            <a:endParaRPr lang="en-US" sz="36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30480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Specific details</a:t>
            </a:r>
          </a:p>
          <a:p>
            <a:pPr>
              <a:buFontTx/>
              <a:buNone/>
            </a:pPr>
            <a:r>
              <a:rPr lang="en-US" sz="2800"/>
              <a:t> from history:</a:t>
            </a:r>
          </a:p>
          <a:p>
            <a:r>
              <a:rPr lang="en-US" sz="2800"/>
              <a:t>Dates</a:t>
            </a:r>
          </a:p>
          <a:p>
            <a:r>
              <a:rPr lang="en-US" sz="2800"/>
              <a:t>Names</a:t>
            </a:r>
          </a:p>
          <a:p>
            <a:r>
              <a:rPr lang="en-US" sz="2800"/>
              <a:t>Events</a:t>
            </a:r>
          </a:p>
          <a:p>
            <a:r>
              <a:rPr lang="en-US" sz="2800"/>
              <a:t>Locations   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953000" y="1905000"/>
            <a:ext cx="33528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/>
              <a:t>       THINK: 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/>
              <a:t>How does each </a:t>
            </a:r>
            <a:r>
              <a:rPr lang="en-US" sz="2800" u="sng"/>
              <a:t>fact</a:t>
            </a:r>
            <a:r>
              <a:rPr lang="en-US" sz="2800"/>
              <a:t> support your thesis?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/>
              <a:t>Explain connection and make your point to reader!     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6096000" y="1447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2743200" y="1447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5029200" y="1524000"/>
            <a:ext cx="762000" cy="914400"/>
            <a:chOff x="56" y="1626"/>
            <a:chExt cx="142" cy="177"/>
          </a:xfrm>
        </p:grpSpPr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1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26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27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8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Freeform 29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Freeform 30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Freeform 31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Freeform 33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37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38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5" name="Freeform 39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Freeform 40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7" name="Freeform 41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Freeform 42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Freeform 43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Freeform 44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1" name="Freeform 45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Freeform 46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Freeform 47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Freeform 48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Freeform 49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Freeform 50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Freeform 51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Freeform 52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Freeform 53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Freeform 54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Freeform 55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Freeform 56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Freeform 57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58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59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60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61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62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Freeform 63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0" name="Freeform 64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65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66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67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68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69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6" name="Freeform 70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Freeform 71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Freeform 72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Freeform 73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Freeform 74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Freeform 75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2" name="Freeform 76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Freeform 77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4" name="Freeform 78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5" name="Freeform 79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6" name="Freeform 80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7" name="Freeform 81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8" name="Freeform 82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9" name="Freeform 83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0" name="Freeform 84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1" name="Freeform 85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2" name="Freeform 86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3" name="Freeform 87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4" name="Freeform 88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5" name="Freeform 89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6" name="Freeform 90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7" name="Freeform 91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8" name="Freeform 92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685800" y="5410200"/>
            <a:ext cx="7924800" cy="955675"/>
          </a:xfrm>
          <a:prstGeom prst="rect">
            <a:avLst/>
          </a:prstGeom>
          <a:solidFill>
            <a:srgbClr val="F5FA2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Ask yourself, “</a:t>
            </a:r>
            <a:r>
              <a:rPr lang="en-US" sz="2800">
                <a:solidFill>
                  <a:schemeClr val="accent2"/>
                </a:solidFill>
              </a:rPr>
              <a:t>So what?</a:t>
            </a:r>
            <a:r>
              <a:rPr lang="en-US" sz="2800"/>
              <a:t>”  </a:t>
            </a:r>
            <a:r>
              <a:rPr lang="en-US" sz="2800" b="1" u="sng">
                <a:solidFill>
                  <a:srgbClr val="FF0000"/>
                </a:solidFill>
              </a:rPr>
              <a:t>Explain</a:t>
            </a:r>
            <a:r>
              <a:rPr lang="en-US" sz="2800"/>
              <a:t> how facts relate to and support your position (thesis). </a:t>
            </a:r>
          </a:p>
        </p:txBody>
      </p:sp>
    </p:spTree>
    <p:extLst>
      <p:ext uri="{BB962C8B-B14F-4D97-AF65-F5344CB8AC3E}">
        <p14:creationId xmlns:p14="http://schemas.microsoft.com/office/powerpoint/2010/main" val="30186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7620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</a:rPr>
              <a:t>References in the Outline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2578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/>
              <a:t>One of the three examples of historical evidence must include a </a:t>
            </a:r>
            <a:r>
              <a:rPr lang="en-US" sz="2800">
                <a:solidFill>
                  <a:schemeClr val="accent2"/>
                </a:solidFill>
              </a:rPr>
              <a:t>document reference</a:t>
            </a:r>
            <a:r>
              <a:rPr lang="en-US" sz="2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/>
          </a:p>
          <a:p>
            <a:pPr>
              <a:spcBef>
                <a:spcPct val="0"/>
              </a:spcBef>
            </a:pPr>
            <a:r>
              <a:rPr lang="en-US" sz="2800"/>
              <a:t>Name of document only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/>
              <a:t>	(save detailed writing for draft)</a:t>
            </a:r>
          </a:p>
          <a:p>
            <a:pPr lvl="2">
              <a:spcBef>
                <a:spcPct val="0"/>
              </a:spcBef>
              <a:buFontTx/>
              <a:buNone/>
            </a:pPr>
            <a:endParaRPr lang="en-US" sz="2800"/>
          </a:p>
          <a:p>
            <a:pPr>
              <a:spcBef>
                <a:spcPct val="0"/>
              </a:spcBef>
              <a:buFontTx/>
              <a:buNone/>
            </a:pPr>
            <a:endParaRPr lang="en-US" sz="3600"/>
          </a:p>
          <a:p>
            <a:pPr>
              <a:spcBef>
                <a:spcPct val="0"/>
              </a:spcBef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3000" b="1">
              <a:solidFill>
                <a:srgbClr val="33CC33"/>
              </a:solidFill>
            </a:endParaRPr>
          </a:p>
          <a:p>
            <a:pPr>
              <a:buFontTx/>
              <a:buNone/>
            </a:pPr>
            <a:endParaRPr lang="en-US" sz="600"/>
          </a:p>
          <a:p>
            <a:pPr>
              <a:buFontTx/>
              <a:buNone/>
            </a:pPr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88900" y="-3076575"/>
            <a:ext cx="91440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latin typeface="Arial" charset="0"/>
                <a:cs typeface="Arial" charset="0"/>
              </a:rPr>
              <a:t> 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88900" y="-3076575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88900" y="-3076575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100">
                <a:latin typeface="Arial" charset="0"/>
                <a:cs typeface="Arial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715000" y="2133600"/>
            <a:ext cx="838200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cs typeface="Times New Roman" pitchFamily="18" charset="0"/>
              </a:rPr>
              <a:t> </a:t>
            </a:r>
            <a:r>
              <a:rPr lang="en-US" sz="4400">
                <a:latin typeface="Rockwell Extra Bold" pitchFamily="18" charset="0"/>
              </a:rPr>
              <a:t>2</a:t>
            </a:r>
          </a:p>
        </p:txBody>
      </p:sp>
      <p:sp>
        <p:nvSpPr>
          <p:cNvPr id="37893" name="Text Box 5" descr="Wide upward diagonal"/>
          <p:cNvSpPr txBox="1">
            <a:spLocks noChangeArrowheads="1"/>
          </p:cNvSpPr>
          <p:nvPr/>
        </p:nvSpPr>
        <p:spPr bwMode="auto">
          <a:xfrm>
            <a:off x="5715000" y="1143000"/>
            <a:ext cx="2679700" cy="804863"/>
          </a:xfrm>
          <a:prstGeom prst="rect">
            <a:avLst/>
          </a:prstGeom>
          <a:pattFill prst="wdUpDiag">
            <a:fgClr>
              <a:srgbClr val="99CC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1">
                <a:cs typeface="Times New Roman" pitchFamily="18" charset="0"/>
              </a:rPr>
              <a:t>   </a:t>
            </a:r>
            <a:r>
              <a:rPr lang="en-US" sz="1200" b="1">
                <a:cs typeface="Times New Roman" pitchFamily="18" charset="0"/>
              </a:rPr>
              <a:t>Introduction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cs typeface="Times New Roman" pitchFamily="18" charset="0"/>
              </a:rPr>
              <a:t> </a:t>
            </a:r>
          </a:p>
          <a:p>
            <a:pPr algn="l" eaLnBrk="0" hangingPunct="0"/>
            <a:r>
              <a:rPr lang="en-US" sz="1100">
                <a:cs typeface="Times New Roman" pitchFamily="18" charset="0"/>
              </a:rPr>
              <a:t> </a:t>
            </a:r>
          </a:p>
          <a:p>
            <a:pPr algn="l" eaLnBrk="0" hangingPunct="0"/>
            <a:r>
              <a:rPr lang="en-US" sz="1100">
                <a:cs typeface="Times New Roman" pitchFamily="18" charset="0"/>
              </a:rPr>
              <a:t> </a:t>
            </a:r>
            <a:r>
              <a:rPr lang="en-US" sz="900">
                <a:cs typeface="Times New Roman" pitchFamily="18" charset="0"/>
              </a:rPr>
              <a:t>Thesis statement:</a:t>
            </a:r>
          </a:p>
          <a:p>
            <a:pPr algn="l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543800" y="2133600"/>
            <a:ext cx="838200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cs typeface="Times New Roman" pitchFamily="18" charset="0"/>
              </a:rPr>
              <a:t> </a:t>
            </a:r>
            <a:r>
              <a:rPr lang="en-US" sz="4400">
                <a:latin typeface="Rockwell Extra Bold" pitchFamily="18" charset="0"/>
              </a:rPr>
              <a:t>4</a:t>
            </a:r>
          </a:p>
        </p:txBody>
      </p:sp>
      <p:sp>
        <p:nvSpPr>
          <p:cNvPr id="37895" name="Text Box 7" descr="Wide upward diagonal"/>
          <p:cNvSpPr txBox="1">
            <a:spLocks noChangeArrowheads="1"/>
          </p:cNvSpPr>
          <p:nvPr/>
        </p:nvSpPr>
        <p:spPr bwMode="auto">
          <a:xfrm>
            <a:off x="5715000" y="4267200"/>
            <a:ext cx="2667000" cy="762000"/>
          </a:xfrm>
          <a:prstGeom prst="rect">
            <a:avLst/>
          </a:prstGeom>
          <a:pattFill prst="wdUpDiag">
            <a:fgClr>
              <a:srgbClr val="99CC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200" b="1">
                <a:cs typeface="Times New Roman" pitchFamily="18" charset="0"/>
              </a:rPr>
              <a:t>   Conclusion</a:t>
            </a:r>
            <a:r>
              <a:rPr lang="en-US" sz="1200">
                <a:cs typeface="Times New Roman" pitchFamily="18" charset="0"/>
              </a:rPr>
              <a:t>  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200">
                <a:cs typeface="Times New Roman" pitchFamily="18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200">
                <a:cs typeface="Times New Roman" pitchFamily="18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200">
                <a:cs typeface="Times New Roman" pitchFamily="18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r>
              <a:rPr lang="en-US" sz="1100">
                <a:cs typeface="Times New Roman" pitchFamily="18" charset="0"/>
              </a:rPr>
              <a:t> </a:t>
            </a:r>
            <a:endParaRPr lang="en-US" sz="2000">
              <a:cs typeface="Times New Roman" pitchFamily="18" charset="0"/>
            </a:endParaRP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629400" y="2133600"/>
            <a:ext cx="838200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cs typeface="Times New Roman" pitchFamily="18" charset="0"/>
              </a:rPr>
              <a:t> </a:t>
            </a:r>
            <a:r>
              <a:rPr lang="en-US" sz="4400">
                <a:latin typeface="Rockwell Extra Bold" pitchFamily="18" charset="0"/>
              </a:rPr>
              <a:t>3</a:t>
            </a:r>
          </a:p>
        </p:txBody>
      </p: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6705600" y="2819400"/>
            <a:ext cx="152400" cy="152400"/>
            <a:chOff x="56" y="1626"/>
            <a:chExt cx="142" cy="177"/>
          </a:xfrm>
        </p:grpSpPr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45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46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54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60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61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62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69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Freeform 70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72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73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74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75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76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77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Freeform 78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Freeform 79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80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Freeform 81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82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84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85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86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87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88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Freeform 90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91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93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94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Freeform 95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Freeform 96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Freeform 97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Freeform 99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100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Freeform 101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102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91" name="Group 103"/>
          <p:cNvGrpSpPr>
            <a:grpSpLocks/>
          </p:cNvGrpSpPr>
          <p:nvPr/>
        </p:nvGrpSpPr>
        <p:grpSpPr bwMode="auto">
          <a:xfrm>
            <a:off x="6705600" y="3048000"/>
            <a:ext cx="152400" cy="152400"/>
            <a:chOff x="56" y="1626"/>
            <a:chExt cx="142" cy="177"/>
          </a:xfrm>
        </p:grpSpPr>
        <p:sp>
          <p:nvSpPr>
            <p:cNvPr id="37992" name="Freeform 104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Freeform 105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106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Freeform 107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Freeform 108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" name="Freeform 109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Freeform 111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112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Freeform 113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Freeform 114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3" name="Freeform 115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Freeform 116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5" name="Freeform 117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6" name="Freeform 118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7" name="Freeform 119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8" name="Freeform 120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9" name="Freeform 121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0" name="Freeform 122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1" name="Freeform 123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3" name="Freeform 125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4" name="Freeform 126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7" name="Freeform 129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8" name="Freeform 130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1" name="Freeform 133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2" name="Freeform 134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3" name="Freeform 135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4" name="Freeform 136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5" name="Freeform 137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6" name="Freeform 138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7" name="Freeform 139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Freeform 140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Freeform 141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Freeform 142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1" name="Freeform 143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Freeform 144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145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Freeform 146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5" name="Freeform 147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6" name="Freeform 148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7" name="Freeform 149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8" name="Freeform 150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9" name="Freeform 151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0" name="Freeform 152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1" name="Freeform 153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2" name="Freeform 154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3" name="Freeform 155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4" name="Freeform 156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5" name="Freeform 157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6" name="Freeform 158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7" name="Freeform 159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8" name="Freeform 160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9" name="Freeform 161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0" name="Freeform 162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1" name="Freeform 163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2" name="Freeform 164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3" name="Freeform 165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4" name="Freeform 166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5" name="Freeform 167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6" name="Freeform 168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7" name="Freeform 169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8" name="Freeform 170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9" name="Freeform 171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0" name="Freeform 172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1" name="Freeform 173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2" name="Freeform 174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3" name="Freeform 175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4" name="Freeform 176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5" name="Freeform 177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6" name="Freeform 178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7" name="Freeform 179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8" name="Freeform 180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9" name="Freeform 181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0" name="Freeform 182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1" name="Freeform 183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2" name="Freeform 184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3" name="Freeform 185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4" name="Freeform 186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5" name="Freeform 187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076" name="Group 188"/>
          <p:cNvGrpSpPr>
            <a:grpSpLocks/>
          </p:cNvGrpSpPr>
          <p:nvPr/>
        </p:nvGrpSpPr>
        <p:grpSpPr bwMode="auto">
          <a:xfrm>
            <a:off x="5867400" y="3657600"/>
            <a:ext cx="152400" cy="152400"/>
            <a:chOff x="56" y="1626"/>
            <a:chExt cx="142" cy="177"/>
          </a:xfrm>
        </p:grpSpPr>
        <p:sp>
          <p:nvSpPr>
            <p:cNvPr id="38077" name="Freeform 189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8" name="Freeform 190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9" name="Freeform 191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0" name="Freeform 192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1" name="Freeform 193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2" name="Freeform 194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3" name="Freeform 195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4" name="Freeform 196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5" name="Freeform 197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6" name="Freeform 198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7" name="Freeform 199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8" name="Freeform 200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9" name="Freeform 201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0" name="Freeform 202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1" name="Freeform 203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2" name="Freeform 204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3" name="Freeform 205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4" name="Freeform 206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5" name="Freeform 207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6" name="Freeform 208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7" name="Freeform 209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8" name="Freeform 210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9" name="Freeform 211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0" name="Freeform 212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1" name="Freeform 213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2" name="Freeform 214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3" name="Freeform 215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4" name="Freeform 216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5" name="Freeform 217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6" name="Freeform 218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7" name="Freeform 219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8" name="Freeform 220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9" name="Freeform 221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0" name="Freeform 222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1" name="Freeform 223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2" name="Freeform 224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3" name="Freeform 225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4" name="Freeform 226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5" name="Freeform 227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6" name="Freeform 228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7" name="Freeform 229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8" name="Freeform 230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9" name="Freeform 231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0" name="Freeform 232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1" name="Freeform 233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2" name="Freeform 234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3" name="Freeform 235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4" name="Freeform 236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5" name="Freeform 237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6" name="Freeform 238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7" name="Freeform 239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8" name="Freeform 240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9" name="Freeform 241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0" name="Freeform 242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1" name="Freeform 243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2" name="Freeform 244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3" name="Freeform 245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4" name="Freeform 246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5" name="Freeform 247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6" name="Freeform 248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7" name="Freeform 249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8" name="Freeform 250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9" name="Freeform 251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0" name="Freeform 252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1" name="Freeform 253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2" name="Freeform 254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3" name="Freeform 255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4" name="Freeform 256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5" name="Freeform 257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6" name="Freeform 258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7" name="Freeform 259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8" name="Freeform 260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9" name="Freeform 261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0" name="Freeform 262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1" name="Freeform 263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2" name="Freeform 264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3" name="Freeform 265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4" name="Freeform 266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5" name="Freeform 267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6" name="Freeform 268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7" name="Freeform 269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8" name="Freeform 270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9" name="Freeform 271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0" name="Freeform 272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161" name="Group 273"/>
          <p:cNvGrpSpPr>
            <a:grpSpLocks/>
          </p:cNvGrpSpPr>
          <p:nvPr/>
        </p:nvGrpSpPr>
        <p:grpSpPr bwMode="auto">
          <a:xfrm>
            <a:off x="5867400" y="3048000"/>
            <a:ext cx="152400" cy="152400"/>
            <a:chOff x="56" y="1626"/>
            <a:chExt cx="142" cy="177"/>
          </a:xfrm>
        </p:grpSpPr>
        <p:sp>
          <p:nvSpPr>
            <p:cNvPr id="38162" name="Freeform 274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3" name="Freeform 275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4" name="Freeform 276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5" name="Freeform 277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6" name="Freeform 278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7" name="Freeform 279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8" name="Freeform 280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9" name="Freeform 281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0" name="Freeform 282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1" name="Freeform 283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2" name="Freeform 284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3" name="Freeform 285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4" name="Freeform 286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5" name="Freeform 287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6" name="Freeform 288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7" name="Freeform 289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8" name="Freeform 290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9" name="Freeform 291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0" name="Freeform 292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1" name="Freeform 293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2" name="Freeform 294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3" name="Freeform 295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4" name="Freeform 296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5" name="Freeform 297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6" name="Freeform 298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7" name="Freeform 299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8" name="Freeform 300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9" name="Freeform 301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0" name="Freeform 302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1" name="Freeform 303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2" name="Freeform 304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3" name="Freeform 305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4" name="Freeform 306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5" name="Freeform 307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6" name="Freeform 308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7" name="Freeform 309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8" name="Freeform 310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9" name="Freeform 311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0" name="Freeform 312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1" name="Freeform 313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2" name="Freeform 314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3" name="Freeform 315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4" name="Freeform 316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5" name="Freeform 317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6" name="Freeform 318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7" name="Freeform 319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8" name="Freeform 320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9" name="Freeform 321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0" name="Freeform 322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1" name="Freeform 323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2" name="Freeform 324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3" name="Freeform 325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4" name="Freeform 326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5" name="Freeform 327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6" name="Freeform 328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7" name="Freeform 329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8" name="Freeform 330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9" name="Freeform 331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0" name="Freeform 332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1" name="Freeform 333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2" name="Freeform 334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3" name="Freeform 335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4" name="Freeform 336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5" name="Freeform 337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6" name="Freeform 338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7" name="Freeform 339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8" name="Freeform 340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29" name="Freeform 341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0" name="Freeform 342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1" name="Freeform 343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2" name="Freeform 344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3" name="Freeform 345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4" name="Freeform 346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5" name="Freeform 347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6" name="Freeform 348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7" name="Freeform 349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8" name="Freeform 350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9" name="Freeform 351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0" name="Freeform 352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1" name="Freeform 353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2" name="Freeform 354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3" name="Freeform 355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4" name="Freeform 356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5" name="Freeform 357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246" name="Group 358"/>
          <p:cNvGrpSpPr>
            <a:grpSpLocks/>
          </p:cNvGrpSpPr>
          <p:nvPr/>
        </p:nvGrpSpPr>
        <p:grpSpPr bwMode="auto">
          <a:xfrm>
            <a:off x="7620000" y="2971800"/>
            <a:ext cx="152400" cy="152400"/>
            <a:chOff x="56" y="1626"/>
            <a:chExt cx="142" cy="177"/>
          </a:xfrm>
        </p:grpSpPr>
        <p:sp>
          <p:nvSpPr>
            <p:cNvPr id="38247" name="Freeform 359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8" name="Freeform 360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9" name="Freeform 361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0" name="Freeform 362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1" name="Freeform 363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2" name="Freeform 364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3" name="Freeform 365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4" name="Freeform 366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5" name="Freeform 367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6" name="Freeform 368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7" name="Freeform 369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8" name="Freeform 370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9" name="Freeform 371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0" name="Freeform 372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1" name="Freeform 373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2" name="Freeform 374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3" name="Freeform 375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4" name="Freeform 376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5" name="Freeform 377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6" name="Freeform 378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7" name="Freeform 379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8" name="Freeform 380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9" name="Freeform 381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0" name="Freeform 382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1" name="Freeform 383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2" name="Freeform 384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3" name="Freeform 385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4" name="Freeform 386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5" name="Freeform 387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6" name="Freeform 388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7" name="Freeform 389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8" name="Freeform 390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79" name="Freeform 391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0" name="Freeform 392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1" name="Freeform 393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2" name="Freeform 394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3" name="Freeform 395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4" name="Freeform 396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5" name="Freeform 397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6" name="Freeform 398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7" name="Freeform 399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8" name="Freeform 400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9" name="Freeform 401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0" name="Freeform 402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1" name="Freeform 403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2" name="Freeform 404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3" name="Freeform 405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4" name="Freeform 406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5" name="Freeform 407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6" name="Freeform 408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7" name="Freeform 409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8" name="Freeform 410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9" name="Freeform 411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0" name="Freeform 412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1" name="Freeform 413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2" name="Freeform 414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3" name="Freeform 415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4" name="Freeform 416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5" name="Freeform 417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6" name="Freeform 418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7" name="Freeform 419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8" name="Freeform 420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9" name="Freeform 421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0" name="Freeform 422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1" name="Freeform 423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2" name="Freeform 424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3" name="Freeform 425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4" name="Freeform 426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5" name="Freeform 427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6" name="Freeform 428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7" name="Freeform 429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8" name="Freeform 430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9" name="Freeform 431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0" name="Freeform 432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1" name="Freeform 433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2" name="Freeform 434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3" name="Freeform 435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4" name="Freeform 436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5" name="Freeform 437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6" name="Freeform 438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7" name="Freeform 439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8" name="Freeform 440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29" name="Freeform 441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30" name="Freeform 442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416" name="AutoShape 528"/>
          <p:cNvSpPr>
            <a:spLocks noChangeArrowheads="1"/>
          </p:cNvSpPr>
          <p:nvPr/>
        </p:nvSpPr>
        <p:spPr bwMode="auto">
          <a:xfrm>
            <a:off x="5867400" y="4343400"/>
            <a:ext cx="762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17" name="AutoShape 529"/>
          <p:cNvSpPr>
            <a:spLocks noChangeArrowheads="1"/>
          </p:cNvSpPr>
          <p:nvPr/>
        </p:nvSpPr>
        <p:spPr bwMode="auto">
          <a:xfrm>
            <a:off x="5791200" y="1219200"/>
            <a:ext cx="76200" cy="76200"/>
          </a:xfrm>
          <a:prstGeom prst="flowChartMerg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18" name="Rectangle 530"/>
          <p:cNvSpPr>
            <a:spLocks noChangeArrowheads="1"/>
          </p:cNvSpPr>
          <p:nvPr/>
        </p:nvSpPr>
        <p:spPr bwMode="auto">
          <a:xfrm>
            <a:off x="5562600" y="4114800"/>
            <a:ext cx="2819400" cy="9906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19" name="Rectangle 531"/>
          <p:cNvSpPr>
            <a:spLocks noChangeArrowheads="1"/>
          </p:cNvSpPr>
          <p:nvPr/>
        </p:nvSpPr>
        <p:spPr bwMode="auto">
          <a:xfrm>
            <a:off x="5638800" y="1066800"/>
            <a:ext cx="2819400" cy="9906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25" name="Freeform 537"/>
          <p:cNvSpPr>
            <a:spLocks/>
          </p:cNvSpPr>
          <p:nvPr/>
        </p:nvSpPr>
        <p:spPr bwMode="auto">
          <a:xfrm>
            <a:off x="6134100" y="2819400"/>
            <a:ext cx="2057400" cy="2057400"/>
          </a:xfrm>
          <a:custGeom>
            <a:avLst/>
            <a:gdLst>
              <a:gd name="T0" fmla="*/ 24 w 1296"/>
              <a:gd name="T1" fmla="*/ 144 h 1296"/>
              <a:gd name="T2" fmla="*/ 24 w 1296"/>
              <a:gd name="T3" fmla="*/ 624 h 1296"/>
              <a:gd name="T4" fmla="*/ 168 w 1296"/>
              <a:gd name="T5" fmla="*/ 720 h 1296"/>
              <a:gd name="T6" fmla="*/ 600 w 1296"/>
              <a:gd name="T7" fmla="*/ 720 h 1296"/>
              <a:gd name="T8" fmla="*/ 600 w 1296"/>
              <a:gd name="T9" fmla="*/ 144 h 1296"/>
              <a:gd name="T10" fmla="*/ 1176 w 1296"/>
              <a:gd name="T11" fmla="*/ 96 h 1296"/>
              <a:gd name="T12" fmla="*/ 1224 w 1296"/>
              <a:gd name="T13" fmla="*/ 720 h 1296"/>
              <a:gd name="T14" fmla="*/ 744 w 1296"/>
              <a:gd name="T15" fmla="*/ 1008 h 1296"/>
              <a:gd name="T16" fmla="*/ 1176 w 1296"/>
              <a:gd name="T17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6" h="1296">
                <a:moveTo>
                  <a:pt x="24" y="144"/>
                </a:moveTo>
                <a:cubicBezTo>
                  <a:pt x="12" y="336"/>
                  <a:pt x="0" y="528"/>
                  <a:pt x="24" y="624"/>
                </a:cubicBezTo>
                <a:cubicBezTo>
                  <a:pt x="48" y="720"/>
                  <a:pt x="72" y="704"/>
                  <a:pt x="168" y="720"/>
                </a:cubicBezTo>
                <a:cubicBezTo>
                  <a:pt x="264" y="736"/>
                  <a:pt x="528" y="816"/>
                  <a:pt x="600" y="720"/>
                </a:cubicBezTo>
                <a:cubicBezTo>
                  <a:pt x="672" y="624"/>
                  <a:pt x="504" y="248"/>
                  <a:pt x="600" y="144"/>
                </a:cubicBezTo>
                <a:cubicBezTo>
                  <a:pt x="696" y="40"/>
                  <a:pt x="1072" y="0"/>
                  <a:pt x="1176" y="96"/>
                </a:cubicBezTo>
                <a:cubicBezTo>
                  <a:pt x="1280" y="192"/>
                  <a:pt x="1296" y="568"/>
                  <a:pt x="1224" y="720"/>
                </a:cubicBezTo>
                <a:cubicBezTo>
                  <a:pt x="1152" y="872"/>
                  <a:pt x="752" y="912"/>
                  <a:pt x="744" y="1008"/>
                </a:cubicBezTo>
                <a:cubicBezTo>
                  <a:pt x="736" y="1104"/>
                  <a:pt x="1104" y="1248"/>
                  <a:pt x="1176" y="129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426" name="Group 538"/>
          <p:cNvGrpSpPr>
            <a:grpSpLocks/>
          </p:cNvGrpSpPr>
          <p:nvPr/>
        </p:nvGrpSpPr>
        <p:grpSpPr bwMode="auto">
          <a:xfrm>
            <a:off x="5867400" y="3352800"/>
            <a:ext cx="152400" cy="152400"/>
            <a:chOff x="56" y="1626"/>
            <a:chExt cx="142" cy="177"/>
          </a:xfrm>
        </p:grpSpPr>
        <p:sp>
          <p:nvSpPr>
            <p:cNvPr id="38427" name="Freeform 539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28" name="Freeform 540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29" name="Freeform 541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0" name="Freeform 542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1" name="Freeform 543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2" name="Freeform 544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3" name="Freeform 545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4" name="Freeform 546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5" name="Freeform 547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6" name="Freeform 548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7" name="Freeform 549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8" name="Freeform 550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9" name="Freeform 551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0" name="Freeform 552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1" name="Freeform 553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2" name="Freeform 554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3" name="Freeform 555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4" name="Freeform 556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5" name="Freeform 557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6" name="Freeform 558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7" name="Freeform 559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8" name="Freeform 560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9" name="Freeform 561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0" name="Freeform 562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1" name="Freeform 563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2" name="Freeform 564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3" name="Freeform 565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4" name="Freeform 566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5" name="Freeform 567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6" name="Freeform 568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7" name="Freeform 569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8" name="Freeform 570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9" name="Freeform 571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0" name="Freeform 572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1" name="Freeform 573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2" name="Freeform 574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3" name="Freeform 575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4" name="Freeform 576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5" name="Freeform 577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6" name="Freeform 578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7" name="Freeform 579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8" name="Freeform 580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9" name="Freeform 581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0" name="Freeform 582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1" name="Freeform 583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2" name="Freeform 584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3" name="Freeform 585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4" name="Freeform 586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5" name="Freeform 587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6" name="Freeform 588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7" name="Freeform 589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8" name="Freeform 590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9" name="Freeform 591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0" name="Freeform 592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1" name="Freeform 593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2" name="Freeform 594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3" name="Freeform 595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4" name="Freeform 596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5" name="Freeform 597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6" name="Freeform 598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7" name="Freeform 599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8" name="Freeform 600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9" name="Freeform 601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0" name="Freeform 602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1" name="Freeform 603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2" name="Freeform 604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3" name="Freeform 605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4" name="Freeform 606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5" name="Freeform 607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6" name="Freeform 608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7" name="Freeform 609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8" name="Freeform 610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9" name="Freeform 611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0" name="Freeform 612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1" name="Freeform 613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2" name="Freeform 614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3" name="Freeform 615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4" name="Freeform 616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5" name="Freeform 617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6" name="Freeform 618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7" name="Freeform 619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8" name="Freeform 620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09" name="Freeform 621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10" name="Freeform 622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596" name="Group 708"/>
          <p:cNvGrpSpPr>
            <a:grpSpLocks/>
          </p:cNvGrpSpPr>
          <p:nvPr/>
        </p:nvGrpSpPr>
        <p:grpSpPr bwMode="auto">
          <a:xfrm>
            <a:off x="7620000" y="3657600"/>
            <a:ext cx="152400" cy="152400"/>
            <a:chOff x="56" y="1626"/>
            <a:chExt cx="142" cy="177"/>
          </a:xfrm>
        </p:grpSpPr>
        <p:sp>
          <p:nvSpPr>
            <p:cNvPr id="38597" name="Freeform 709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98" name="Freeform 710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99" name="Freeform 711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0" name="Freeform 712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1" name="Freeform 713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2" name="Freeform 714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3" name="Freeform 715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4" name="Freeform 716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5" name="Freeform 717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6" name="Freeform 718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7" name="Freeform 719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8" name="Freeform 720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9" name="Freeform 721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0" name="Freeform 722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1" name="Freeform 723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2" name="Freeform 724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3" name="Freeform 725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4" name="Freeform 726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5" name="Freeform 727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6" name="Freeform 728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7" name="Freeform 729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8" name="Freeform 730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9" name="Freeform 731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0" name="Freeform 732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1" name="Freeform 733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2" name="Freeform 734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3" name="Freeform 735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4" name="Freeform 736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5" name="Freeform 737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6" name="Freeform 738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7" name="Freeform 739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8" name="Freeform 740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9" name="Freeform 741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0" name="Freeform 742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1" name="Freeform 743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2" name="Freeform 744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3" name="Freeform 745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4" name="Freeform 746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5" name="Freeform 747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6" name="Freeform 748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7" name="Freeform 749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8" name="Freeform 750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9" name="Freeform 751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0" name="Freeform 752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1" name="Freeform 753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2" name="Freeform 754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3" name="Freeform 755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4" name="Freeform 756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5" name="Freeform 757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6" name="Freeform 758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7" name="Freeform 759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8" name="Freeform 760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9" name="Freeform 761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0" name="Freeform 762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1" name="Freeform 763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2" name="Freeform 764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3" name="Freeform 765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4" name="Freeform 766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5" name="Freeform 767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6" name="Freeform 768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7" name="Freeform 769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8" name="Freeform 770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59" name="Freeform 771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0" name="Freeform 772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1" name="Freeform 773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2" name="Freeform 774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3" name="Freeform 775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4" name="Freeform 776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5" name="Freeform 777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6" name="Freeform 778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7" name="Freeform 779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8" name="Freeform 780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9" name="Freeform 781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0" name="Freeform 782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1" name="Freeform 783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2" name="Freeform 784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3" name="Freeform 785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4" name="Freeform 786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5" name="Freeform 787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6" name="Freeform 788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7" name="Freeform 789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8" name="Freeform 790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9" name="Freeform 791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80" name="Freeform 792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681" name="Picture 793" descr="0025-0802-2010-0504_book_cartoon_character_with_welcoming_open_arm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828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685" name="Group 797"/>
          <p:cNvGrpSpPr>
            <a:grpSpLocks/>
          </p:cNvGrpSpPr>
          <p:nvPr/>
        </p:nvGrpSpPr>
        <p:grpSpPr bwMode="auto">
          <a:xfrm>
            <a:off x="6705600" y="3276600"/>
            <a:ext cx="152400" cy="152400"/>
            <a:chOff x="56" y="1626"/>
            <a:chExt cx="142" cy="177"/>
          </a:xfrm>
        </p:grpSpPr>
        <p:sp>
          <p:nvSpPr>
            <p:cNvPr id="38686" name="Freeform 798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87" name="Freeform 799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88" name="Freeform 800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89" name="Freeform 801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0" name="Freeform 802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1" name="Freeform 803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2" name="Freeform 804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3" name="Freeform 805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4" name="Freeform 806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5" name="Freeform 807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6" name="Freeform 808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7" name="Freeform 809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8" name="Freeform 810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9" name="Freeform 811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0" name="Freeform 812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1" name="Freeform 813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2" name="Freeform 814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3" name="Freeform 815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4" name="Freeform 816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5" name="Freeform 817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6" name="Freeform 818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7" name="Freeform 819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8" name="Freeform 820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09" name="Freeform 821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0" name="Freeform 822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1" name="Freeform 823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2" name="Freeform 824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3" name="Freeform 825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4" name="Freeform 826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5" name="Freeform 827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6" name="Freeform 828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7" name="Freeform 829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8" name="Freeform 830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9" name="Freeform 831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0" name="Freeform 832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1" name="Freeform 833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2" name="Freeform 834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3" name="Freeform 835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4" name="Freeform 836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5" name="Freeform 837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6" name="Freeform 838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7" name="Freeform 839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8" name="Freeform 840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9" name="Freeform 841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0" name="Freeform 842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1" name="Freeform 843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2" name="Freeform 844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3" name="Freeform 845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4" name="Freeform 846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5" name="Freeform 847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6" name="Freeform 848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7" name="Freeform 849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8" name="Freeform 850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9" name="Freeform 851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0" name="Freeform 852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1" name="Freeform 853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2" name="Freeform 854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3" name="Freeform 855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4" name="Freeform 856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5" name="Freeform 857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6" name="Freeform 858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7" name="Freeform 859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8" name="Freeform 860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9" name="Freeform 861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0" name="Freeform 862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1" name="Freeform 863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2" name="Freeform 864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3" name="Freeform 865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4" name="Freeform 866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5" name="Freeform 867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6" name="Freeform 868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7" name="Freeform 869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8" name="Freeform 870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59" name="Freeform 871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0" name="Freeform 872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1" name="Freeform 873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2" name="Freeform 874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3" name="Freeform 875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4" name="Freeform 876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5" name="Freeform 877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6" name="Freeform 878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7" name="Freeform 879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8" name="Freeform 880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9" name="Freeform 881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72" name="Group 1140"/>
          <p:cNvGrpSpPr>
            <a:grpSpLocks/>
          </p:cNvGrpSpPr>
          <p:nvPr/>
        </p:nvGrpSpPr>
        <p:grpSpPr bwMode="auto">
          <a:xfrm>
            <a:off x="7620000" y="3886200"/>
            <a:ext cx="152400" cy="152400"/>
            <a:chOff x="56" y="1626"/>
            <a:chExt cx="142" cy="177"/>
          </a:xfrm>
        </p:grpSpPr>
        <p:sp>
          <p:nvSpPr>
            <p:cNvPr id="70773" name="Freeform 1141"/>
            <p:cNvSpPr>
              <a:spLocks/>
            </p:cNvSpPr>
            <p:nvPr/>
          </p:nvSpPr>
          <p:spPr bwMode="auto">
            <a:xfrm>
              <a:off x="56" y="1626"/>
              <a:ext cx="142" cy="134"/>
            </a:xfrm>
            <a:custGeom>
              <a:avLst/>
              <a:gdLst>
                <a:gd name="T0" fmla="*/ 227 w 1847"/>
                <a:gd name="T1" fmla="*/ 281 h 1604"/>
                <a:gd name="T2" fmla="*/ 105 w 1847"/>
                <a:gd name="T3" fmla="*/ 480 h 1604"/>
                <a:gd name="T4" fmla="*/ 326 w 1847"/>
                <a:gd name="T5" fmla="*/ 685 h 1604"/>
                <a:gd name="T6" fmla="*/ 344 w 1847"/>
                <a:gd name="T7" fmla="*/ 808 h 1604"/>
                <a:gd name="T8" fmla="*/ 0 w 1847"/>
                <a:gd name="T9" fmla="*/ 846 h 1604"/>
                <a:gd name="T10" fmla="*/ 45 w 1847"/>
                <a:gd name="T11" fmla="*/ 1142 h 1604"/>
                <a:gd name="T12" fmla="*/ 370 w 1847"/>
                <a:gd name="T13" fmla="*/ 1080 h 1604"/>
                <a:gd name="T14" fmla="*/ 409 w 1847"/>
                <a:gd name="T15" fmla="*/ 1103 h 1604"/>
                <a:gd name="T16" fmla="*/ 196 w 1847"/>
                <a:gd name="T17" fmla="*/ 1234 h 1604"/>
                <a:gd name="T18" fmla="*/ 348 w 1847"/>
                <a:gd name="T19" fmla="*/ 1376 h 1604"/>
                <a:gd name="T20" fmla="*/ 582 w 1847"/>
                <a:gd name="T21" fmla="*/ 1260 h 1604"/>
                <a:gd name="T22" fmla="*/ 669 w 1847"/>
                <a:gd name="T23" fmla="*/ 1359 h 1604"/>
                <a:gd name="T24" fmla="*/ 726 w 1847"/>
                <a:gd name="T25" fmla="*/ 1604 h 1604"/>
                <a:gd name="T26" fmla="*/ 1231 w 1847"/>
                <a:gd name="T27" fmla="*/ 1585 h 1604"/>
                <a:gd name="T28" fmla="*/ 1304 w 1847"/>
                <a:gd name="T29" fmla="*/ 1457 h 1604"/>
                <a:gd name="T30" fmla="*/ 1306 w 1847"/>
                <a:gd name="T31" fmla="*/ 1320 h 1604"/>
                <a:gd name="T32" fmla="*/ 1384 w 1847"/>
                <a:gd name="T33" fmla="*/ 1264 h 1604"/>
                <a:gd name="T34" fmla="*/ 1548 w 1847"/>
                <a:gd name="T35" fmla="*/ 1464 h 1604"/>
                <a:gd name="T36" fmla="*/ 1683 w 1847"/>
                <a:gd name="T37" fmla="*/ 1320 h 1604"/>
                <a:gd name="T38" fmla="*/ 1523 w 1847"/>
                <a:gd name="T39" fmla="*/ 1098 h 1604"/>
                <a:gd name="T40" fmla="*/ 1587 w 1847"/>
                <a:gd name="T41" fmla="*/ 916 h 1604"/>
                <a:gd name="T42" fmla="*/ 1840 w 1847"/>
                <a:gd name="T43" fmla="*/ 940 h 1604"/>
                <a:gd name="T44" fmla="*/ 1847 w 1847"/>
                <a:gd name="T45" fmla="*/ 699 h 1604"/>
                <a:gd name="T46" fmla="*/ 1613 w 1847"/>
                <a:gd name="T47" fmla="*/ 677 h 1604"/>
                <a:gd name="T48" fmla="*/ 1599 w 1847"/>
                <a:gd name="T49" fmla="*/ 622 h 1604"/>
                <a:gd name="T50" fmla="*/ 1761 w 1847"/>
                <a:gd name="T51" fmla="*/ 503 h 1604"/>
                <a:gd name="T52" fmla="*/ 1734 w 1847"/>
                <a:gd name="T53" fmla="*/ 301 h 1604"/>
                <a:gd name="T54" fmla="*/ 1477 w 1847"/>
                <a:gd name="T55" fmla="*/ 375 h 1604"/>
                <a:gd name="T56" fmla="*/ 1304 w 1847"/>
                <a:gd name="T57" fmla="*/ 281 h 1604"/>
                <a:gd name="T58" fmla="*/ 1387 w 1847"/>
                <a:gd name="T59" fmla="*/ 50 h 1604"/>
                <a:gd name="T60" fmla="*/ 1082 w 1847"/>
                <a:gd name="T61" fmla="*/ 0 h 1604"/>
                <a:gd name="T62" fmla="*/ 1086 w 1847"/>
                <a:gd name="T63" fmla="*/ 243 h 1604"/>
                <a:gd name="T64" fmla="*/ 869 w 1847"/>
                <a:gd name="T65" fmla="*/ 259 h 1604"/>
                <a:gd name="T66" fmla="*/ 673 w 1847"/>
                <a:gd name="T67" fmla="*/ 9 h 1604"/>
                <a:gd name="T68" fmla="*/ 434 w 1847"/>
                <a:gd name="T69" fmla="*/ 149 h 1604"/>
                <a:gd name="T70" fmla="*/ 595 w 1847"/>
                <a:gd name="T71" fmla="*/ 364 h 1604"/>
                <a:gd name="T72" fmla="*/ 474 w 1847"/>
                <a:gd name="T73" fmla="*/ 426 h 1604"/>
                <a:gd name="T74" fmla="*/ 227 w 1847"/>
                <a:gd name="T75" fmla="*/ 281 h 1604"/>
                <a:gd name="T76" fmla="*/ 227 w 1847"/>
                <a:gd name="T77" fmla="*/ 28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7" h="1604">
                  <a:moveTo>
                    <a:pt x="227" y="281"/>
                  </a:moveTo>
                  <a:lnTo>
                    <a:pt x="105" y="480"/>
                  </a:lnTo>
                  <a:lnTo>
                    <a:pt x="326" y="685"/>
                  </a:lnTo>
                  <a:lnTo>
                    <a:pt x="344" y="808"/>
                  </a:lnTo>
                  <a:lnTo>
                    <a:pt x="0" y="846"/>
                  </a:lnTo>
                  <a:lnTo>
                    <a:pt x="45" y="1142"/>
                  </a:lnTo>
                  <a:lnTo>
                    <a:pt x="370" y="1080"/>
                  </a:lnTo>
                  <a:lnTo>
                    <a:pt x="409" y="1103"/>
                  </a:lnTo>
                  <a:lnTo>
                    <a:pt x="196" y="1234"/>
                  </a:lnTo>
                  <a:lnTo>
                    <a:pt x="348" y="1376"/>
                  </a:lnTo>
                  <a:lnTo>
                    <a:pt x="582" y="1260"/>
                  </a:lnTo>
                  <a:lnTo>
                    <a:pt x="669" y="1359"/>
                  </a:lnTo>
                  <a:lnTo>
                    <a:pt x="726" y="1604"/>
                  </a:lnTo>
                  <a:lnTo>
                    <a:pt x="1231" y="1585"/>
                  </a:lnTo>
                  <a:lnTo>
                    <a:pt x="1304" y="1457"/>
                  </a:lnTo>
                  <a:lnTo>
                    <a:pt x="1306" y="1320"/>
                  </a:lnTo>
                  <a:lnTo>
                    <a:pt x="1384" y="1264"/>
                  </a:lnTo>
                  <a:lnTo>
                    <a:pt x="1548" y="1464"/>
                  </a:lnTo>
                  <a:lnTo>
                    <a:pt x="1683" y="1320"/>
                  </a:lnTo>
                  <a:lnTo>
                    <a:pt x="1523" y="1098"/>
                  </a:lnTo>
                  <a:lnTo>
                    <a:pt x="1587" y="916"/>
                  </a:lnTo>
                  <a:lnTo>
                    <a:pt x="1840" y="940"/>
                  </a:lnTo>
                  <a:lnTo>
                    <a:pt x="1847" y="699"/>
                  </a:lnTo>
                  <a:lnTo>
                    <a:pt x="1613" y="677"/>
                  </a:lnTo>
                  <a:lnTo>
                    <a:pt x="1599" y="622"/>
                  </a:lnTo>
                  <a:lnTo>
                    <a:pt x="1761" y="503"/>
                  </a:lnTo>
                  <a:lnTo>
                    <a:pt x="1734" y="301"/>
                  </a:lnTo>
                  <a:lnTo>
                    <a:pt x="1477" y="375"/>
                  </a:lnTo>
                  <a:lnTo>
                    <a:pt x="1304" y="281"/>
                  </a:lnTo>
                  <a:lnTo>
                    <a:pt x="1387" y="50"/>
                  </a:lnTo>
                  <a:lnTo>
                    <a:pt x="1082" y="0"/>
                  </a:lnTo>
                  <a:lnTo>
                    <a:pt x="1086" y="243"/>
                  </a:lnTo>
                  <a:lnTo>
                    <a:pt x="869" y="259"/>
                  </a:lnTo>
                  <a:lnTo>
                    <a:pt x="673" y="9"/>
                  </a:lnTo>
                  <a:lnTo>
                    <a:pt x="434" y="149"/>
                  </a:lnTo>
                  <a:lnTo>
                    <a:pt x="595" y="364"/>
                  </a:lnTo>
                  <a:lnTo>
                    <a:pt x="474" y="426"/>
                  </a:lnTo>
                  <a:lnTo>
                    <a:pt x="227" y="281"/>
                  </a:lnTo>
                  <a:lnTo>
                    <a:pt x="227" y="28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4" name="Freeform 1142"/>
            <p:cNvSpPr>
              <a:spLocks/>
            </p:cNvSpPr>
            <p:nvPr/>
          </p:nvSpPr>
          <p:spPr bwMode="auto">
            <a:xfrm>
              <a:off x="111" y="1749"/>
              <a:ext cx="45" cy="49"/>
            </a:xfrm>
            <a:custGeom>
              <a:avLst/>
              <a:gdLst>
                <a:gd name="T0" fmla="*/ 56 w 584"/>
                <a:gd name="T1" fmla="*/ 88 h 587"/>
                <a:gd name="T2" fmla="*/ 257 w 584"/>
                <a:gd name="T3" fmla="*/ 119 h 587"/>
                <a:gd name="T4" fmla="*/ 398 w 584"/>
                <a:gd name="T5" fmla="*/ 112 h 587"/>
                <a:gd name="T6" fmla="*/ 527 w 584"/>
                <a:gd name="T7" fmla="*/ 0 h 587"/>
                <a:gd name="T8" fmla="*/ 579 w 584"/>
                <a:gd name="T9" fmla="*/ 115 h 587"/>
                <a:gd name="T10" fmla="*/ 562 w 584"/>
                <a:gd name="T11" fmla="*/ 186 h 587"/>
                <a:gd name="T12" fmla="*/ 584 w 584"/>
                <a:gd name="T13" fmla="*/ 307 h 587"/>
                <a:gd name="T14" fmla="*/ 506 w 584"/>
                <a:gd name="T15" fmla="*/ 396 h 587"/>
                <a:gd name="T16" fmla="*/ 419 w 584"/>
                <a:gd name="T17" fmla="*/ 437 h 587"/>
                <a:gd name="T18" fmla="*/ 398 w 584"/>
                <a:gd name="T19" fmla="*/ 533 h 587"/>
                <a:gd name="T20" fmla="*/ 331 w 584"/>
                <a:gd name="T21" fmla="*/ 587 h 587"/>
                <a:gd name="T22" fmla="*/ 219 w 584"/>
                <a:gd name="T23" fmla="*/ 503 h 587"/>
                <a:gd name="T24" fmla="*/ 209 w 584"/>
                <a:gd name="T25" fmla="*/ 388 h 587"/>
                <a:gd name="T26" fmla="*/ 67 w 584"/>
                <a:gd name="T27" fmla="*/ 401 h 587"/>
                <a:gd name="T28" fmla="*/ 28 w 584"/>
                <a:gd name="T29" fmla="*/ 320 h 587"/>
                <a:gd name="T30" fmla="*/ 80 w 584"/>
                <a:gd name="T31" fmla="*/ 252 h 587"/>
                <a:gd name="T32" fmla="*/ 0 w 584"/>
                <a:gd name="T33" fmla="*/ 127 h 587"/>
                <a:gd name="T34" fmla="*/ 56 w 584"/>
                <a:gd name="T35" fmla="*/ 88 h 587"/>
                <a:gd name="T36" fmla="*/ 56 w 584"/>
                <a:gd name="T37" fmla="*/ 8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587">
                  <a:moveTo>
                    <a:pt x="56" y="88"/>
                  </a:moveTo>
                  <a:lnTo>
                    <a:pt x="257" y="119"/>
                  </a:lnTo>
                  <a:lnTo>
                    <a:pt x="398" y="112"/>
                  </a:lnTo>
                  <a:lnTo>
                    <a:pt x="527" y="0"/>
                  </a:lnTo>
                  <a:lnTo>
                    <a:pt x="579" y="115"/>
                  </a:lnTo>
                  <a:lnTo>
                    <a:pt x="562" y="186"/>
                  </a:lnTo>
                  <a:lnTo>
                    <a:pt x="584" y="307"/>
                  </a:lnTo>
                  <a:lnTo>
                    <a:pt x="506" y="396"/>
                  </a:lnTo>
                  <a:lnTo>
                    <a:pt x="419" y="437"/>
                  </a:lnTo>
                  <a:lnTo>
                    <a:pt x="398" y="533"/>
                  </a:lnTo>
                  <a:lnTo>
                    <a:pt x="331" y="587"/>
                  </a:lnTo>
                  <a:lnTo>
                    <a:pt x="219" y="503"/>
                  </a:lnTo>
                  <a:lnTo>
                    <a:pt x="209" y="388"/>
                  </a:lnTo>
                  <a:lnTo>
                    <a:pt x="67" y="401"/>
                  </a:lnTo>
                  <a:lnTo>
                    <a:pt x="28" y="320"/>
                  </a:lnTo>
                  <a:lnTo>
                    <a:pt x="80" y="252"/>
                  </a:lnTo>
                  <a:lnTo>
                    <a:pt x="0" y="127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5" name="Freeform 1143"/>
            <p:cNvSpPr>
              <a:spLocks/>
            </p:cNvSpPr>
            <p:nvPr/>
          </p:nvSpPr>
          <p:spPr bwMode="auto">
            <a:xfrm>
              <a:off x="96" y="1655"/>
              <a:ext cx="74" cy="102"/>
            </a:xfrm>
            <a:custGeom>
              <a:avLst/>
              <a:gdLst>
                <a:gd name="T0" fmla="*/ 487 w 957"/>
                <a:gd name="T1" fmla="*/ 16 h 1225"/>
                <a:gd name="T2" fmla="*/ 728 w 957"/>
                <a:gd name="T3" fmla="*/ 64 h 1225"/>
                <a:gd name="T4" fmla="*/ 945 w 957"/>
                <a:gd name="T5" fmla="*/ 299 h 1225"/>
                <a:gd name="T6" fmla="*/ 957 w 957"/>
                <a:gd name="T7" fmla="*/ 524 h 1225"/>
                <a:gd name="T8" fmla="*/ 850 w 957"/>
                <a:gd name="T9" fmla="*/ 730 h 1225"/>
                <a:gd name="T10" fmla="*/ 740 w 957"/>
                <a:gd name="T11" fmla="*/ 857 h 1225"/>
                <a:gd name="T12" fmla="*/ 670 w 957"/>
                <a:gd name="T13" fmla="*/ 1000 h 1225"/>
                <a:gd name="T14" fmla="*/ 670 w 957"/>
                <a:gd name="T15" fmla="*/ 1162 h 1225"/>
                <a:gd name="T16" fmla="*/ 593 w 957"/>
                <a:gd name="T17" fmla="*/ 1219 h 1225"/>
                <a:gd name="T18" fmla="*/ 287 w 957"/>
                <a:gd name="T19" fmla="*/ 1225 h 1225"/>
                <a:gd name="T20" fmla="*/ 269 w 957"/>
                <a:gd name="T21" fmla="*/ 1133 h 1225"/>
                <a:gd name="T22" fmla="*/ 134 w 957"/>
                <a:gd name="T23" fmla="*/ 789 h 1225"/>
                <a:gd name="T24" fmla="*/ 0 w 957"/>
                <a:gd name="T25" fmla="*/ 494 h 1225"/>
                <a:gd name="T26" fmla="*/ 11 w 957"/>
                <a:gd name="T27" fmla="*/ 207 h 1225"/>
                <a:gd name="T28" fmla="*/ 316 w 957"/>
                <a:gd name="T29" fmla="*/ 0 h 1225"/>
                <a:gd name="T30" fmla="*/ 487 w 957"/>
                <a:gd name="T31" fmla="*/ 16 h 1225"/>
                <a:gd name="T32" fmla="*/ 487 w 957"/>
                <a:gd name="T33" fmla="*/ 16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7" h="1225">
                  <a:moveTo>
                    <a:pt x="487" y="16"/>
                  </a:moveTo>
                  <a:lnTo>
                    <a:pt x="728" y="64"/>
                  </a:lnTo>
                  <a:lnTo>
                    <a:pt x="945" y="299"/>
                  </a:lnTo>
                  <a:lnTo>
                    <a:pt x="957" y="524"/>
                  </a:lnTo>
                  <a:lnTo>
                    <a:pt x="850" y="730"/>
                  </a:lnTo>
                  <a:lnTo>
                    <a:pt x="740" y="857"/>
                  </a:lnTo>
                  <a:lnTo>
                    <a:pt x="670" y="1000"/>
                  </a:lnTo>
                  <a:lnTo>
                    <a:pt x="670" y="1162"/>
                  </a:lnTo>
                  <a:lnTo>
                    <a:pt x="593" y="1219"/>
                  </a:lnTo>
                  <a:lnTo>
                    <a:pt x="287" y="1225"/>
                  </a:lnTo>
                  <a:lnTo>
                    <a:pt x="269" y="1133"/>
                  </a:lnTo>
                  <a:lnTo>
                    <a:pt x="134" y="789"/>
                  </a:lnTo>
                  <a:lnTo>
                    <a:pt x="0" y="494"/>
                  </a:lnTo>
                  <a:lnTo>
                    <a:pt x="11" y="207"/>
                  </a:lnTo>
                  <a:lnTo>
                    <a:pt x="316" y="0"/>
                  </a:lnTo>
                  <a:lnTo>
                    <a:pt x="487" y="16"/>
                  </a:lnTo>
                  <a:lnTo>
                    <a:pt x="487" y="1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6" name="Freeform 1144"/>
            <p:cNvSpPr>
              <a:spLocks/>
            </p:cNvSpPr>
            <p:nvPr/>
          </p:nvSpPr>
          <p:spPr bwMode="auto">
            <a:xfrm>
              <a:off x="117" y="1682"/>
              <a:ext cx="30" cy="76"/>
            </a:xfrm>
            <a:custGeom>
              <a:avLst/>
              <a:gdLst>
                <a:gd name="T0" fmla="*/ 147 w 388"/>
                <a:gd name="T1" fmla="*/ 0 h 915"/>
                <a:gd name="T2" fmla="*/ 36 w 388"/>
                <a:gd name="T3" fmla="*/ 34 h 915"/>
                <a:gd name="T4" fmla="*/ 0 w 388"/>
                <a:gd name="T5" fmla="*/ 127 h 915"/>
                <a:gd name="T6" fmla="*/ 30 w 388"/>
                <a:gd name="T7" fmla="*/ 310 h 915"/>
                <a:gd name="T8" fmla="*/ 77 w 388"/>
                <a:gd name="T9" fmla="*/ 529 h 915"/>
                <a:gd name="T10" fmla="*/ 95 w 388"/>
                <a:gd name="T11" fmla="*/ 737 h 915"/>
                <a:gd name="T12" fmla="*/ 101 w 388"/>
                <a:gd name="T13" fmla="*/ 915 h 915"/>
                <a:gd name="T14" fmla="*/ 294 w 388"/>
                <a:gd name="T15" fmla="*/ 915 h 915"/>
                <a:gd name="T16" fmla="*/ 288 w 388"/>
                <a:gd name="T17" fmla="*/ 604 h 915"/>
                <a:gd name="T18" fmla="*/ 346 w 388"/>
                <a:gd name="T19" fmla="*/ 356 h 915"/>
                <a:gd name="T20" fmla="*/ 388 w 388"/>
                <a:gd name="T21" fmla="*/ 121 h 915"/>
                <a:gd name="T22" fmla="*/ 212 w 388"/>
                <a:gd name="T23" fmla="*/ 29 h 915"/>
                <a:gd name="T24" fmla="*/ 147 w 388"/>
                <a:gd name="T25" fmla="*/ 0 h 915"/>
                <a:gd name="T26" fmla="*/ 147 w 388"/>
                <a:gd name="T2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915">
                  <a:moveTo>
                    <a:pt x="147" y="0"/>
                  </a:moveTo>
                  <a:lnTo>
                    <a:pt x="36" y="34"/>
                  </a:lnTo>
                  <a:lnTo>
                    <a:pt x="0" y="127"/>
                  </a:lnTo>
                  <a:lnTo>
                    <a:pt x="30" y="310"/>
                  </a:lnTo>
                  <a:lnTo>
                    <a:pt x="77" y="529"/>
                  </a:lnTo>
                  <a:lnTo>
                    <a:pt x="95" y="737"/>
                  </a:lnTo>
                  <a:lnTo>
                    <a:pt x="101" y="915"/>
                  </a:lnTo>
                  <a:lnTo>
                    <a:pt x="294" y="915"/>
                  </a:lnTo>
                  <a:lnTo>
                    <a:pt x="288" y="604"/>
                  </a:lnTo>
                  <a:lnTo>
                    <a:pt x="346" y="356"/>
                  </a:lnTo>
                  <a:lnTo>
                    <a:pt x="388" y="121"/>
                  </a:lnTo>
                  <a:lnTo>
                    <a:pt x="212" y="29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7" name="Freeform 1145"/>
            <p:cNvSpPr>
              <a:spLocks/>
            </p:cNvSpPr>
            <p:nvPr/>
          </p:nvSpPr>
          <p:spPr bwMode="auto">
            <a:xfrm>
              <a:off x="126" y="1687"/>
              <a:ext cx="5" cy="14"/>
            </a:xfrm>
            <a:custGeom>
              <a:avLst/>
              <a:gdLst>
                <a:gd name="T0" fmla="*/ 22 w 55"/>
                <a:gd name="T1" fmla="*/ 2 h 163"/>
                <a:gd name="T2" fmla="*/ 28 w 55"/>
                <a:gd name="T3" fmla="*/ 9 h 163"/>
                <a:gd name="T4" fmla="*/ 34 w 55"/>
                <a:gd name="T5" fmla="*/ 16 h 163"/>
                <a:gd name="T6" fmla="*/ 39 w 55"/>
                <a:gd name="T7" fmla="*/ 25 h 163"/>
                <a:gd name="T8" fmla="*/ 45 w 55"/>
                <a:gd name="T9" fmla="*/ 35 h 163"/>
                <a:gd name="T10" fmla="*/ 48 w 55"/>
                <a:gd name="T11" fmla="*/ 47 h 163"/>
                <a:gd name="T12" fmla="*/ 51 w 55"/>
                <a:gd name="T13" fmla="*/ 57 h 163"/>
                <a:gd name="T14" fmla="*/ 53 w 55"/>
                <a:gd name="T15" fmla="*/ 69 h 163"/>
                <a:gd name="T16" fmla="*/ 54 w 55"/>
                <a:gd name="T17" fmla="*/ 80 h 163"/>
                <a:gd name="T18" fmla="*/ 55 w 55"/>
                <a:gd name="T19" fmla="*/ 93 h 163"/>
                <a:gd name="T20" fmla="*/ 54 w 55"/>
                <a:gd name="T21" fmla="*/ 104 h 163"/>
                <a:gd name="T22" fmla="*/ 53 w 55"/>
                <a:gd name="T23" fmla="*/ 116 h 163"/>
                <a:gd name="T24" fmla="*/ 51 w 55"/>
                <a:gd name="T25" fmla="*/ 127 h 163"/>
                <a:gd name="T26" fmla="*/ 48 w 55"/>
                <a:gd name="T27" fmla="*/ 138 h 163"/>
                <a:gd name="T28" fmla="*/ 43 w 55"/>
                <a:gd name="T29" fmla="*/ 148 h 163"/>
                <a:gd name="T30" fmla="*/ 38 w 55"/>
                <a:gd name="T31" fmla="*/ 158 h 163"/>
                <a:gd name="T32" fmla="*/ 31 w 55"/>
                <a:gd name="T33" fmla="*/ 159 h 163"/>
                <a:gd name="T34" fmla="*/ 24 w 55"/>
                <a:gd name="T35" fmla="*/ 152 h 163"/>
                <a:gd name="T36" fmla="*/ 16 w 55"/>
                <a:gd name="T37" fmla="*/ 146 h 163"/>
                <a:gd name="T38" fmla="*/ 9 w 55"/>
                <a:gd name="T39" fmla="*/ 141 h 163"/>
                <a:gd name="T40" fmla="*/ 7 w 55"/>
                <a:gd name="T41" fmla="*/ 134 h 163"/>
                <a:gd name="T42" fmla="*/ 7 w 55"/>
                <a:gd name="T43" fmla="*/ 124 h 163"/>
                <a:gd name="T44" fmla="*/ 7 w 55"/>
                <a:gd name="T45" fmla="*/ 115 h 163"/>
                <a:gd name="T46" fmla="*/ 6 w 55"/>
                <a:gd name="T47" fmla="*/ 106 h 163"/>
                <a:gd name="T48" fmla="*/ 5 w 55"/>
                <a:gd name="T49" fmla="*/ 97 h 163"/>
                <a:gd name="T50" fmla="*/ 3 w 55"/>
                <a:gd name="T51" fmla="*/ 87 h 163"/>
                <a:gd name="T52" fmla="*/ 2 w 55"/>
                <a:gd name="T53" fmla="*/ 78 h 163"/>
                <a:gd name="T54" fmla="*/ 1 w 55"/>
                <a:gd name="T55" fmla="*/ 69 h 163"/>
                <a:gd name="T56" fmla="*/ 0 w 55"/>
                <a:gd name="T57" fmla="*/ 60 h 163"/>
                <a:gd name="T58" fmla="*/ 0 w 55"/>
                <a:gd name="T59" fmla="*/ 51 h 163"/>
                <a:gd name="T60" fmla="*/ 0 w 55"/>
                <a:gd name="T61" fmla="*/ 42 h 163"/>
                <a:gd name="T62" fmla="*/ 0 w 55"/>
                <a:gd name="T63" fmla="*/ 33 h 163"/>
                <a:gd name="T64" fmla="*/ 2 w 55"/>
                <a:gd name="T65" fmla="*/ 26 h 163"/>
                <a:gd name="T66" fmla="*/ 4 w 55"/>
                <a:gd name="T67" fmla="*/ 17 h 163"/>
                <a:gd name="T68" fmla="*/ 9 w 55"/>
                <a:gd name="T69" fmla="*/ 10 h 163"/>
                <a:gd name="T70" fmla="*/ 15 w 55"/>
                <a:gd name="T71" fmla="*/ 3 h 163"/>
                <a:gd name="T72" fmla="*/ 18 w 55"/>
                <a:gd name="T7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63">
                  <a:moveTo>
                    <a:pt x="18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7" y="40"/>
                  </a:lnTo>
                  <a:lnTo>
                    <a:pt x="48" y="47"/>
                  </a:lnTo>
                  <a:lnTo>
                    <a:pt x="50" y="52"/>
                  </a:lnTo>
                  <a:lnTo>
                    <a:pt x="51" y="57"/>
                  </a:lnTo>
                  <a:lnTo>
                    <a:pt x="52" y="63"/>
                  </a:lnTo>
                  <a:lnTo>
                    <a:pt x="53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5" y="86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54" y="104"/>
                  </a:lnTo>
                  <a:lnTo>
                    <a:pt x="54" y="110"/>
                  </a:lnTo>
                  <a:lnTo>
                    <a:pt x="53" y="116"/>
                  </a:lnTo>
                  <a:lnTo>
                    <a:pt x="52" y="122"/>
                  </a:lnTo>
                  <a:lnTo>
                    <a:pt x="51" y="127"/>
                  </a:lnTo>
                  <a:lnTo>
                    <a:pt x="49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3" y="148"/>
                  </a:lnTo>
                  <a:lnTo>
                    <a:pt x="41" y="153"/>
                  </a:lnTo>
                  <a:lnTo>
                    <a:pt x="38" y="158"/>
                  </a:lnTo>
                  <a:lnTo>
                    <a:pt x="36" y="163"/>
                  </a:lnTo>
                  <a:lnTo>
                    <a:pt x="31" y="159"/>
                  </a:lnTo>
                  <a:lnTo>
                    <a:pt x="27" y="155"/>
                  </a:lnTo>
                  <a:lnTo>
                    <a:pt x="24" y="152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9" y="141"/>
                  </a:lnTo>
                  <a:lnTo>
                    <a:pt x="7" y="140"/>
                  </a:lnTo>
                  <a:lnTo>
                    <a:pt x="7" y="134"/>
                  </a:lnTo>
                  <a:lnTo>
                    <a:pt x="7" y="129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6" y="106"/>
                  </a:lnTo>
                  <a:lnTo>
                    <a:pt x="6" y="102"/>
                  </a:lnTo>
                  <a:lnTo>
                    <a:pt x="5" y="97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8" name="Freeform 1146"/>
            <p:cNvSpPr>
              <a:spLocks/>
            </p:cNvSpPr>
            <p:nvPr/>
          </p:nvSpPr>
          <p:spPr bwMode="auto">
            <a:xfrm>
              <a:off x="133" y="1688"/>
              <a:ext cx="5" cy="16"/>
            </a:xfrm>
            <a:custGeom>
              <a:avLst/>
              <a:gdLst>
                <a:gd name="T0" fmla="*/ 35 w 59"/>
                <a:gd name="T1" fmla="*/ 3 h 191"/>
                <a:gd name="T2" fmla="*/ 43 w 59"/>
                <a:gd name="T3" fmla="*/ 10 h 191"/>
                <a:gd name="T4" fmla="*/ 50 w 59"/>
                <a:gd name="T5" fmla="*/ 18 h 191"/>
                <a:gd name="T6" fmla="*/ 54 w 59"/>
                <a:gd name="T7" fmla="*/ 27 h 191"/>
                <a:gd name="T8" fmla="*/ 57 w 59"/>
                <a:gd name="T9" fmla="*/ 38 h 191"/>
                <a:gd name="T10" fmla="*/ 58 w 59"/>
                <a:gd name="T11" fmla="*/ 48 h 191"/>
                <a:gd name="T12" fmla="*/ 59 w 59"/>
                <a:gd name="T13" fmla="*/ 60 h 191"/>
                <a:gd name="T14" fmla="*/ 59 w 59"/>
                <a:gd name="T15" fmla="*/ 71 h 191"/>
                <a:gd name="T16" fmla="*/ 58 w 59"/>
                <a:gd name="T17" fmla="*/ 83 h 191"/>
                <a:gd name="T18" fmla="*/ 56 w 59"/>
                <a:gd name="T19" fmla="*/ 95 h 191"/>
                <a:gd name="T20" fmla="*/ 54 w 59"/>
                <a:gd name="T21" fmla="*/ 106 h 191"/>
                <a:gd name="T22" fmla="*/ 53 w 59"/>
                <a:gd name="T23" fmla="*/ 118 h 191"/>
                <a:gd name="T24" fmla="*/ 51 w 59"/>
                <a:gd name="T25" fmla="*/ 131 h 191"/>
                <a:gd name="T26" fmla="*/ 50 w 59"/>
                <a:gd name="T27" fmla="*/ 142 h 191"/>
                <a:gd name="T28" fmla="*/ 48 w 59"/>
                <a:gd name="T29" fmla="*/ 153 h 191"/>
                <a:gd name="T30" fmla="*/ 48 w 59"/>
                <a:gd name="T31" fmla="*/ 164 h 191"/>
                <a:gd name="T32" fmla="*/ 46 w 59"/>
                <a:gd name="T33" fmla="*/ 174 h 191"/>
                <a:gd name="T34" fmla="*/ 39 w 59"/>
                <a:gd name="T35" fmla="*/ 179 h 191"/>
                <a:gd name="T36" fmla="*/ 29 w 59"/>
                <a:gd name="T37" fmla="*/ 187 h 191"/>
                <a:gd name="T38" fmla="*/ 17 w 59"/>
                <a:gd name="T39" fmla="*/ 187 h 191"/>
                <a:gd name="T40" fmla="*/ 10 w 59"/>
                <a:gd name="T41" fmla="*/ 178 h 191"/>
                <a:gd name="T42" fmla="*/ 5 w 59"/>
                <a:gd name="T43" fmla="*/ 169 h 191"/>
                <a:gd name="T44" fmla="*/ 1 w 59"/>
                <a:gd name="T45" fmla="*/ 158 h 191"/>
                <a:gd name="T46" fmla="*/ 0 w 59"/>
                <a:gd name="T47" fmla="*/ 149 h 191"/>
                <a:gd name="T48" fmla="*/ 0 w 59"/>
                <a:gd name="T49" fmla="*/ 140 h 191"/>
                <a:gd name="T50" fmla="*/ 0 w 59"/>
                <a:gd name="T51" fmla="*/ 129 h 191"/>
                <a:gd name="T52" fmla="*/ 3 w 59"/>
                <a:gd name="T53" fmla="*/ 119 h 191"/>
                <a:gd name="T54" fmla="*/ 5 w 59"/>
                <a:gd name="T55" fmla="*/ 109 h 191"/>
                <a:gd name="T56" fmla="*/ 8 w 59"/>
                <a:gd name="T57" fmla="*/ 98 h 191"/>
                <a:gd name="T58" fmla="*/ 9 w 59"/>
                <a:gd name="T59" fmla="*/ 88 h 191"/>
                <a:gd name="T60" fmla="*/ 12 w 59"/>
                <a:gd name="T61" fmla="*/ 78 h 191"/>
                <a:gd name="T62" fmla="*/ 13 w 59"/>
                <a:gd name="T63" fmla="*/ 67 h 191"/>
                <a:gd name="T64" fmla="*/ 14 w 59"/>
                <a:gd name="T65" fmla="*/ 57 h 191"/>
                <a:gd name="T66" fmla="*/ 12 w 59"/>
                <a:gd name="T67" fmla="*/ 47 h 191"/>
                <a:gd name="T68" fmla="*/ 10 w 59"/>
                <a:gd name="T69" fmla="*/ 37 h 191"/>
                <a:gd name="T70" fmla="*/ 9 w 59"/>
                <a:gd name="T71" fmla="*/ 27 h 191"/>
                <a:gd name="T72" fmla="*/ 15 w 59"/>
                <a:gd name="T73" fmla="*/ 16 h 191"/>
                <a:gd name="T74" fmla="*/ 21 w 59"/>
                <a:gd name="T75" fmla="*/ 6 h 191"/>
                <a:gd name="T76" fmla="*/ 28 w 59"/>
                <a:gd name="T77" fmla="*/ 1 h 191"/>
                <a:gd name="T78" fmla="*/ 30 w 5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191">
                  <a:moveTo>
                    <a:pt x="30" y="0"/>
                  </a:moveTo>
                  <a:lnTo>
                    <a:pt x="35" y="3"/>
                  </a:lnTo>
                  <a:lnTo>
                    <a:pt x="39" y="7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8" y="48"/>
                  </a:lnTo>
                  <a:lnTo>
                    <a:pt x="59" y="54"/>
                  </a:lnTo>
                  <a:lnTo>
                    <a:pt x="59" y="60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9" y="78"/>
                  </a:lnTo>
                  <a:lnTo>
                    <a:pt x="58" y="83"/>
                  </a:lnTo>
                  <a:lnTo>
                    <a:pt x="57" y="89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4" y="106"/>
                  </a:lnTo>
                  <a:lnTo>
                    <a:pt x="54" y="113"/>
                  </a:lnTo>
                  <a:lnTo>
                    <a:pt x="53" y="118"/>
                  </a:lnTo>
                  <a:lnTo>
                    <a:pt x="52" y="125"/>
                  </a:lnTo>
                  <a:lnTo>
                    <a:pt x="51" y="131"/>
                  </a:lnTo>
                  <a:lnTo>
                    <a:pt x="50" y="137"/>
                  </a:lnTo>
                  <a:lnTo>
                    <a:pt x="50" y="142"/>
                  </a:lnTo>
                  <a:lnTo>
                    <a:pt x="50" y="148"/>
                  </a:lnTo>
                  <a:lnTo>
                    <a:pt x="48" y="153"/>
                  </a:lnTo>
                  <a:lnTo>
                    <a:pt x="48" y="159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9" y="179"/>
                  </a:lnTo>
                  <a:lnTo>
                    <a:pt x="35" y="182"/>
                  </a:lnTo>
                  <a:lnTo>
                    <a:pt x="29" y="187"/>
                  </a:lnTo>
                  <a:lnTo>
                    <a:pt x="22" y="191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4" y="163"/>
                  </a:lnTo>
                  <a:lnTo>
                    <a:pt x="1" y="158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3" y="119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6" y="104"/>
                  </a:lnTo>
                  <a:lnTo>
                    <a:pt x="8" y="98"/>
                  </a:lnTo>
                  <a:lnTo>
                    <a:pt x="9" y="94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2" y="78"/>
                  </a:lnTo>
                  <a:lnTo>
                    <a:pt x="13" y="72"/>
                  </a:lnTo>
                  <a:lnTo>
                    <a:pt x="13" y="67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9" name="Freeform 1147"/>
            <p:cNvSpPr>
              <a:spLocks/>
            </p:cNvSpPr>
            <p:nvPr/>
          </p:nvSpPr>
          <p:spPr bwMode="auto">
            <a:xfrm>
              <a:off x="138" y="1694"/>
              <a:ext cx="6" cy="17"/>
            </a:xfrm>
            <a:custGeom>
              <a:avLst/>
              <a:gdLst>
                <a:gd name="T0" fmla="*/ 72 w 89"/>
                <a:gd name="T1" fmla="*/ 3 h 213"/>
                <a:gd name="T2" fmla="*/ 80 w 89"/>
                <a:gd name="T3" fmla="*/ 13 h 213"/>
                <a:gd name="T4" fmla="*/ 85 w 89"/>
                <a:gd name="T5" fmla="*/ 21 h 213"/>
                <a:gd name="T6" fmla="*/ 88 w 89"/>
                <a:gd name="T7" fmla="*/ 31 h 213"/>
                <a:gd name="T8" fmla="*/ 88 w 89"/>
                <a:gd name="T9" fmla="*/ 41 h 213"/>
                <a:gd name="T10" fmla="*/ 87 w 89"/>
                <a:gd name="T11" fmla="*/ 51 h 213"/>
                <a:gd name="T12" fmla="*/ 85 w 89"/>
                <a:gd name="T13" fmla="*/ 63 h 213"/>
                <a:gd name="T14" fmla="*/ 80 w 89"/>
                <a:gd name="T15" fmla="*/ 74 h 213"/>
                <a:gd name="T16" fmla="*/ 76 w 89"/>
                <a:gd name="T17" fmla="*/ 85 h 213"/>
                <a:gd name="T18" fmla="*/ 71 w 89"/>
                <a:gd name="T19" fmla="*/ 97 h 213"/>
                <a:gd name="T20" fmla="*/ 67 w 89"/>
                <a:gd name="T21" fmla="*/ 109 h 213"/>
                <a:gd name="T22" fmla="*/ 62 w 89"/>
                <a:gd name="T23" fmla="*/ 120 h 213"/>
                <a:gd name="T24" fmla="*/ 57 w 89"/>
                <a:gd name="T25" fmla="*/ 131 h 213"/>
                <a:gd name="T26" fmla="*/ 54 w 89"/>
                <a:gd name="T27" fmla="*/ 144 h 213"/>
                <a:gd name="T28" fmla="*/ 52 w 89"/>
                <a:gd name="T29" fmla="*/ 155 h 213"/>
                <a:gd name="T30" fmla="*/ 51 w 89"/>
                <a:gd name="T31" fmla="*/ 165 h 213"/>
                <a:gd name="T32" fmla="*/ 51 w 89"/>
                <a:gd name="T33" fmla="*/ 175 h 213"/>
                <a:gd name="T34" fmla="*/ 48 w 89"/>
                <a:gd name="T35" fmla="*/ 184 h 213"/>
                <a:gd name="T36" fmla="*/ 44 w 89"/>
                <a:gd name="T37" fmla="*/ 194 h 213"/>
                <a:gd name="T38" fmla="*/ 40 w 89"/>
                <a:gd name="T39" fmla="*/ 203 h 213"/>
                <a:gd name="T40" fmla="*/ 33 w 89"/>
                <a:gd name="T41" fmla="*/ 209 h 213"/>
                <a:gd name="T42" fmla="*/ 23 w 89"/>
                <a:gd name="T43" fmla="*/ 209 h 213"/>
                <a:gd name="T44" fmla="*/ 13 w 89"/>
                <a:gd name="T45" fmla="*/ 211 h 213"/>
                <a:gd name="T46" fmla="*/ 4 w 89"/>
                <a:gd name="T47" fmla="*/ 212 h 213"/>
                <a:gd name="T48" fmla="*/ 0 w 89"/>
                <a:gd name="T49" fmla="*/ 209 h 213"/>
                <a:gd name="T50" fmla="*/ 0 w 89"/>
                <a:gd name="T51" fmla="*/ 202 h 213"/>
                <a:gd name="T52" fmla="*/ 0 w 89"/>
                <a:gd name="T53" fmla="*/ 195 h 213"/>
                <a:gd name="T54" fmla="*/ 0 w 89"/>
                <a:gd name="T55" fmla="*/ 187 h 213"/>
                <a:gd name="T56" fmla="*/ 1 w 89"/>
                <a:gd name="T57" fmla="*/ 180 h 213"/>
                <a:gd name="T58" fmla="*/ 2 w 89"/>
                <a:gd name="T59" fmla="*/ 173 h 213"/>
                <a:gd name="T60" fmla="*/ 3 w 89"/>
                <a:gd name="T61" fmla="*/ 166 h 213"/>
                <a:gd name="T62" fmla="*/ 4 w 89"/>
                <a:gd name="T63" fmla="*/ 159 h 213"/>
                <a:gd name="T64" fmla="*/ 5 w 89"/>
                <a:gd name="T65" fmla="*/ 152 h 213"/>
                <a:gd name="T66" fmla="*/ 6 w 89"/>
                <a:gd name="T67" fmla="*/ 145 h 213"/>
                <a:gd name="T68" fmla="*/ 6 w 89"/>
                <a:gd name="T69" fmla="*/ 137 h 213"/>
                <a:gd name="T70" fmla="*/ 8 w 89"/>
                <a:gd name="T71" fmla="*/ 130 h 213"/>
                <a:gd name="T72" fmla="*/ 9 w 89"/>
                <a:gd name="T73" fmla="*/ 123 h 213"/>
                <a:gd name="T74" fmla="*/ 11 w 89"/>
                <a:gd name="T75" fmla="*/ 116 h 213"/>
                <a:gd name="T76" fmla="*/ 12 w 89"/>
                <a:gd name="T77" fmla="*/ 109 h 213"/>
                <a:gd name="T78" fmla="*/ 15 w 89"/>
                <a:gd name="T79" fmla="*/ 103 h 213"/>
                <a:gd name="T80" fmla="*/ 17 w 89"/>
                <a:gd name="T81" fmla="*/ 96 h 213"/>
                <a:gd name="T82" fmla="*/ 19 w 89"/>
                <a:gd name="T83" fmla="*/ 88 h 213"/>
                <a:gd name="T84" fmla="*/ 20 w 89"/>
                <a:gd name="T85" fmla="*/ 82 h 213"/>
                <a:gd name="T86" fmla="*/ 23 w 89"/>
                <a:gd name="T87" fmla="*/ 75 h 213"/>
                <a:gd name="T88" fmla="*/ 26 w 89"/>
                <a:gd name="T89" fmla="*/ 66 h 213"/>
                <a:gd name="T90" fmla="*/ 32 w 89"/>
                <a:gd name="T91" fmla="*/ 54 h 213"/>
                <a:gd name="T92" fmla="*/ 40 w 89"/>
                <a:gd name="T93" fmla="*/ 40 h 213"/>
                <a:gd name="T94" fmla="*/ 46 w 89"/>
                <a:gd name="T95" fmla="*/ 28 h 213"/>
                <a:gd name="T96" fmla="*/ 54 w 89"/>
                <a:gd name="T97" fmla="*/ 17 h 213"/>
                <a:gd name="T98" fmla="*/ 63 w 89"/>
                <a:gd name="T99" fmla="*/ 5 h 213"/>
                <a:gd name="T100" fmla="*/ 68 w 89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13">
                  <a:moveTo>
                    <a:pt x="68" y="0"/>
                  </a:moveTo>
                  <a:lnTo>
                    <a:pt x="72" y="3"/>
                  </a:lnTo>
                  <a:lnTo>
                    <a:pt x="77" y="7"/>
                  </a:lnTo>
                  <a:lnTo>
                    <a:pt x="80" y="13"/>
                  </a:lnTo>
                  <a:lnTo>
                    <a:pt x="82" y="17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8" y="31"/>
                  </a:lnTo>
                  <a:lnTo>
                    <a:pt x="89" y="36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7" y="51"/>
                  </a:lnTo>
                  <a:lnTo>
                    <a:pt x="86" y="58"/>
                  </a:lnTo>
                  <a:lnTo>
                    <a:pt x="85" y="63"/>
                  </a:lnTo>
                  <a:lnTo>
                    <a:pt x="82" y="68"/>
                  </a:lnTo>
                  <a:lnTo>
                    <a:pt x="80" y="74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74" y="91"/>
                  </a:lnTo>
                  <a:lnTo>
                    <a:pt x="71" y="97"/>
                  </a:lnTo>
                  <a:lnTo>
                    <a:pt x="70" y="104"/>
                  </a:lnTo>
                  <a:lnTo>
                    <a:pt x="67" y="109"/>
                  </a:lnTo>
                  <a:lnTo>
                    <a:pt x="64" y="114"/>
                  </a:lnTo>
                  <a:lnTo>
                    <a:pt x="62" y="120"/>
                  </a:lnTo>
                  <a:lnTo>
                    <a:pt x="61" y="126"/>
                  </a:lnTo>
                  <a:lnTo>
                    <a:pt x="57" y="131"/>
                  </a:lnTo>
                  <a:lnTo>
                    <a:pt x="56" y="137"/>
                  </a:lnTo>
                  <a:lnTo>
                    <a:pt x="54" y="144"/>
                  </a:lnTo>
                  <a:lnTo>
                    <a:pt x="53" y="149"/>
                  </a:lnTo>
                  <a:lnTo>
                    <a:pt x="52" y="155"/>
                  </a:lnTo>
                  <a:lnTo>
                    <a:pt x="52" y="160"/>
                  </a:lnTo>
                  <a:lnTo>
                    <a:pt x="51" y="165"/>
                  </a:lnTo>
                  <a:lnTo>
                    <a:pt x="53" y="171"/>
                  </a:lnTo>
                  <a:lnTo>
                    <a:pt x="51" y="175"/>
                  </a:lnTo>
                  <a:lnTo>
                    <a:pt x="50" y="179"/>
                  </a:lnTo>
                  <a:lnTo>
                    <a:pt x="48" y="184"/>
                  </a:lnTo>
                  <a:lnTo>
                    <a:pt x="46" y="190"/>
                  </a:lnTo>
                  <a:lnTo>
                    <a:pt x="44" y="194"/>
                  </a:lnTo>
                  <a:lnTo>
                    <a:pt x="42" y="199"/>
                  </a:lnTo>
                  <a:lnTo>
                    <a:pt x="40" y="203"/>
                  </a:lnTo>
                  <a:lnTo>
                    <a:pt x="39" y="209"/>
                  </a:lnTo>
                  <a:lnTo>
                    <a:pt x="33" y="209"/>
                  </a:lnTo>
                  <a:lnTo>
                    <a:pt x="28" y="209"/>
                  </a:lnTo>
                  <a:lnTo>
                    <a:pt x="23" y="209"/>
                  </a:lnTo>
                  <a:lnTo>
                    <a:pt x="19" y="211"/>
                  </a:lnTo>
                  <a:lnTo>
                    <a:pt x="13" y="211"/>
                  </a:lnTo>
                  <a:lnTo>
                    <a:pt x="9" y="212"/>
                  </a:lnTo>
                  <a:lnTo>
                    <a:pt x="4" y="212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1" y="184"/>
                  </a:lnTo>
                  <a:lnTo>
                    <a:pt x="1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9"/>
                  </a:lnTo>
                  <a:lnTo>
                    <a:pt x="5" y="155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6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8" y="130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88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6" y="66"/>
                  </a:lnTo>
                  <a:lnTo>
                    <a:pt x="29" y="60"/>
                  </a:lnTo>
                  <a:lnTo>
                    <a:pt x="32" y="54"/>
                  </a:lnTo>
                  <a:lnTo>
                    <a:pt x="36" y="47"/>
                  </a:lnTo>
                  <a:lnTo>
                    <a:pt x="40" y="40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4" y="17"/>
                  </a:lnTo>
                  <a:lnTo>
                    <a:pt x="58" y="11"/>
                  </a:lnTo>
                  <a:lnTo>
                    <a:pt x="63" y="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0" name="Freeform 1148"/>
            <p:cNvSpPr>
              <a:spLocks/>
            </p:cNvSpPr>
            <p:nvPr/>
          </p:nvSpPr>
          <p:spPr bwMode="auto">
            <a:xfrm>
              <a:off x="120" y="1695"/>
              <a:ext cx="11" cy="58"/>
            </a:xfrm>
            <a:custGeom>
              <a:avLst/>
              <a:gdLst>
                <a:gd name="T0" fmla="*/ 27 w 142"/>
                <a:gd name="T1" fmla="*/ 10 h 697"/>
                <a:gd name="T2" fmla="*/ 38 w 142"/>
                <a:gd name="T3" fmla="*/ 26 h 697"/>
                <a:gd name="T4" fmla="*/ 45 w 142"/>
                <a:gd name="T5" fmla="*/ 44 h 697"/>
                <a:gd name="T6" fmla="*/ 52 w 142"/>
                <a:gd name="T7" fmla="*/ 61 h 697"/>
                <a:gd name="T8" fmla="*/ 59 w 142"/>
                <a:gd name="T9" fmla="*/ 80 h 697"/>
                <a:gd name="T10" fmla="*/ 63 w 142"/>
                <a:gd name="T11" fmla="*/ 100 h 697"/>
                <a:gd name="T12" fmla="*/ 68 w 142"/>
                <a:gd name="T13" fmla="*/ 118 h 697"/>
                <a:gd name="T14" fmla="*/ 72 w 142"/>
                <a:gd name="T15" fmla="*/ 140 h 697"/>
                <a:gd name="T16" fmla="*/ 74 w 142"/>
                <a:gd name="T17" fmla="*/ 159 h 697"/>
                <a:gd name="T18" fmla="*/ 77 w 142"/>
                <a:gd name="T19" fmla="*/ 180 h 697"/>
                <a:gd name="T20" fmla="*/ 81 w 142"/>
                <a:gd name="T21" fmla="*/ 200 h 697"/>
                <a:gd name="T22" fmla="*/ 84 w 142"/>
                <a:gd name="T23" fmla="*/ 221 h 697"/>
                <a:gd name="T24" fmla="*/ 86 w 142"/>
                <a:gd name="T25" fmla="*/ 241 h 697"/>
                <a:gd name="T26" fmla="*/ 90 w 142"/>
                <a:gd name="T27" fmla="*/ 261 h 697"/>
                <a:gd name="T28" fmla="*/ 93 w 142"/>
                <a:gd name="T29" fmla="*/ 281 h 697"/>
                <a:gd name="T30" fmla="*/ 98 w 142"/>
                <a:gd name="T31" fmla="*/ 301 h 697"/>
                <a:gd name="T32" fmla="*/ 100 w 142"/>
                <a:gd name="T33" fmla="*/ 324 h 697"/>
                <a:gd name="T34" fmla="*/ 104 w 142"/>
                <a:gd name="T35" fmla="*/ 348 h 697"/>
                <a:gd name="T36" fmla="*/ 107 w 142"/>
                <a:gd name="T37" fmla="*/ 373 h 697"/>
                <a:gd name="T38" fmla="*/ 110 w 142"/>
                <a:gd name="T39" fmla="*/ 397 h 697"/>
                <a:gd name="T40" fmla="*/ 114 w 142"/>
                <a:gd name="T41" fmla="*/ 422 h 697"/>
                <a:gd name="T42" fmla="*/ 118 w 142"/>
                <a:gd name="T43" fmla="*/ 447 h 697"/>
                <a:gd name="T44" fmla="*/ 122 w 142"/>
                <a:gd name="T45" fmla="*/ 470 h 697"/>
                <a:gd name="T46" fmla="*/ 127 w 142"/>
                <a:gd name="T47" fmla="*/ 495 h 697"/>
                <a:gd name="T48" fmla="*/ 131 w 142"/>
                <a:gd name="T49" fmla="*/ 519 h 697"/>
                <a:gd name="T50" fmla="*/ 134 w 142"/>
                <a:gd name="T51" fmla="*/ 544 h 697"/>
                <a:gd name="T52" fmla="*/ 137 w 142"/>
                <a:gd name="T53" fmla="*/ 567 h 697"/>
                <a:gd name="T54" fmla="*/ 139 w 142"/>
                <a:gd name="T55" fmla="*/ 592 h 697"/>
                <a:gd name="T56" fmla="*/ 141 w 142"/>
                <a:gd name="T57" fmla="*/ 615 h 697"/>
                <a:gd name="T58" fmla="*/ 141 w 142"/>
                <a:gd name="T59" fmla="*/ 641 h 697"/>
                <a:gd name="T60" fmla="*/ 141 w 142"/>
                <a:gd name="T61" fmla="*/ 665 h 697"/>
                <a:gd name="T62" fmla="*/ 139 w 142"/>
                <a:gd name="T63" fmla="*/ 691 h 697"/>
                <a:gd name="T64" fmla="*/ 127 w 142"/>
                <a:gd name="T65" fmla="*/ 695 h 697"/>
                <a:gd name="T66" fmla="*/ 108 w 142"/>
                <a:gd name="T67" fmla="*/ 693 h 697"/>
                <a:gd name="T68" fmla="*/ 100 w 142"/>
                <a:gd name="T69" fmla="*/ 661 h 697"/>
                <a:gd name="T70" fmla="*/ 95 w 142"/>
                <a:gd name="T71" fmla="*/ 620 h 697"/>
                <a:gd name="T72" fmla="*/ 89 w 142"/>
                <a:gd name="T73" fmla="*/ 578 h 697"/>
                <a:gd name="T74" fmla="*/ 84 w 142"/>
                <a:gd name="T75" fmla="*/ 537 h 697"/>
                <a:gd name="T76" fmla="*/ 79 w 142"/>
                <a:gd name="T77" fmla="*/ 496 h 697"/>
                <a:gd name="T78" fmla="*/ 72 w 142"/>
                <a:gd name="T79" fmla="*/ 454 h 697"/>
                <a:gd name="T80" fmla="*/ 66 w 142"/>
                <a:gd name="T81" fmla="*/ 413 h 697"/>
                <a:gd name="T82" fmla="*/ 61 w 142"/>
                <a:gd name="T83" fmla="*/ 373 h 697"/>
                <a:gd name="T84" fmla="*/ 54 w 142"/>
                <a:gd name="T85" fmla="*/ 332 h 697"/>
                <a:gd name="T86" fmla="*/ 47 w 142"/>
                <a:gd name="T87" fmla="*/ 291 h 697"/>
                <a:gd name="T88" fmla="*/ 41 w 142"/>
                <a:gd name="T89" fmla="*/ 250 h 697"/>
                <a:gd name="T90" fmla="*/ 34 w 142"/>
                <a:gd name="T91" fmla="*/ 210 h 697"/>
                <a:gd name="T92" fmla="*/ 26 w 142"/>
                <a:gd name="T93" fmla="*/ 168 h 697"/>
                <a:gd name="T94" fmla="*/ 19 w 142"/>
                <a:gd name="T95" fmla="*/ 128 h 697"/>
                <a:gd name="T96" fmla="*/ 11 w 142"/>
                <a:gd name="T97" fmla="*/ 88 h 697"/>
                <a:gd name="T98" fmla="*/ 2 w 142"/>
                <a:gd name="T99" fmla="*/ 48 h 697"/>
                <a:gd name="T100" fmla="*/ 6 w 142"/>
                <a:gd name="T101" fmla="*/ 22 h 697"/>
                <a:gd name="T102" fmla="*/ 18 w 142"/>
                <a:gd name="T103" fmla="*/ 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697">
                  <a:moveTo>
                    <a:pt x="20" y="0"/>
                  </a:moveTo>
                  <a:lnTo>
                    <a:pt x="23" y="3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8" y="26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4" y="40"/>
                  </a:lnTo>
                  <a:lnTo>
                    <a:pt x="45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1" y="57"/>
                  </a:lnTo>
                  <a:lnTo>
                    <a:pt x="52" y="61"/>
                  </a:lnTo>
                  <a:lnTo>
                    <a:pt x="54" y="67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0"/>
                  </a:lnTo>
                  <a:lnTo>
                    <a:pt x="60" y="85"/>
                  </a:lnTo>
                  <a:lnTo>
                    <a:pt x="61" y="9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9" y="124"/>
                  </a:lnTo>
                  <a:lnTo>
                    <a:pt x="69" y="130"/>
                  </a:lnTo>
                  <a:lnTo>
                    <a:pt x="71" y="134"/>
                  </a:lnTo>
                  <a:lnTo>
                    <a:pt x="72" y="140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5" y="164"/>
                  </a:lnTo>
                  <a:lnTo>
                    <a:pt x="76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9" y="185"/>
                  </a:lnTo>
                  <a:lnTo>
                    <a:pt x="80" y="190"/>
                  </a:lnTo>
                  <a:lnTo>
                    <a:pt x="80" y="195"/>
                  </a:lnTo>
                  <a:lnTo>
                    <a:pt x="81" y="200"/>
                  </a:lnTo>
                  <a:lnTo>
                    <a:pt x="82" y="205"/>
                  </a:lnTo>
                  <a:lnTo>
                    <a:pt x="83" y="210"/>
                  </a:lnTo>
                  <a:lnTo>
                    <a:pt x="83" y="215"/>
                  </a:lnTo>
                  <a:lnTo>
                    <a:pt x="84" y="221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6" y="236"/>
                  </a:lnTo>
                  <a:lnTo>
                    <a:pt x="86" y="241"/>
                  </a:lnTo>
                  <a:lnTo>
                    <a:pt x="87" y="246"/>
                  </a:lnTo>
                  <a:lnTo>
                    <a:pt x="88" y="251"/>
                  </a:lnTo>
                  <a:lnTo>
                    <a:pt x="89" y="256"/>
                  </a:lnTo>
                  <a:lnTo>
                    <a:pt x="90" y="261"/>
                  </a:lnTo>
                  <a:lnTo>
                    <a:pt x="91" y="267"/>
                  </a:lnTo>
                  <a:lnTo>
                    <a:pt x="92" y="272"/>
                  </a:lnTo>
                  <a:lnTo>
                    <a:pt x="93" y="276"/>
                  </a:lnTo>
                  <a:lnTo>
                    <a:pt x="93" y="281"/>
                  </a:lnTo>
                  <a:lnTo>
                    <a:pt x="95" y="286"/>
                  </a:lnTo>
                  <a:lnTo>
                    <a:pt x="96" y="291"/>
                  </a:lnTo>
                  <a:lnTo>
                    <a:pt x="97" y="296"/>
                  </a:lnTo>
                  <a:lnTo>
                    <a:pt x="98" y="301"/>
                  </a:lnTo>
                  <a:lnTo>
                    <a:pt x="100" y="306"/>
                  </a:lnTo>
                  <a:lnTo>
                    <a:pt x="100" y="312"/>
                  </a:lnTo>
                  <a:lnTo>
                    <a:pt x="100" y="319"/>
                  </a:lnTo>
                  <a:lnTo>
                    <a:pt x="100" y="324"/>
                  </a:lnTo>
                  <a:lnTo>
                    <a:pt x="102" y="330"/>
                  </a:lnTo>
                  <a:lnTo>
                    <a:pt x="103" y="336"/>
                  </a:lnTo>
                  <a:lnTo>
                    <a:pt x="103" y="342"/>
                  </a:lnTo>
                  <a:lnTo>
                    <a:pt x="104" y="348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06" y="367"/>
                  </a:lnTo>
                  <a:lnTo>
                    <a:pt x="107" y="373"/>
                  </a:lnTo>
                  <a:lnTo>
                    <a:pt x="108" y="379"/>
                  </a:lnTo>
                  <a:lnTo>
                    <a:pt x="108" y="385"/>
                  </a:lnTo>
                  <a:lnTo>
                    <a:pt x="110" y="391"/>
                  </a:lnTo>
                  <a:lnTo>
                    <a:pt x="110" y="397"/>
                  </a:lnTo>
                  <a:lnTo>
                    <a:pt x="111" y="404"/>
                  </a:lnTo>
                  <a:lnTo>
                    <a:pt x="112" y="410"/>
                  </a:lnTo>
                  <a:lnTo>
                    <a:pt x="113" y="416"/>
                  </a:lnTo>
                  <a:lnTo>
                    <a:pt x="114" y="422"/>
                  </a:lnTo>
                  <a:lnTo>
                    <a:pt x="115" y="428"/>
                  </a:lnTo>
                  <a:lnTo>
                    <a:pt x="116" y="434"/>
                  </a:lnTo>
                  <a:lnTo>
                    <a:pt x="117" y="440"/>
                  </a:lnTo>
                  <a:lnTo>
                    <a:pt x="118" y="447"/>
                  </a:lnTo>
                  <a:lnTo>
                    <a:pt x="120" y="453"/>
                  </a:lnTo>
                  <a:lnTo>
                    <a:pt x="120" y="458"/>
                  </a:lnTo>
                  <a:lnTo>
                    <a:pt x="121" y="465"/>
                  </a:lnTo>
                  <a:lnTo>
                    <a:pt x="122" y="470"/>
                  </a:lnTo>
                  <a:lnTo>
                    <a:pt x="123" y="477"/>
                  </a:lnTo>
                  <a:lnTo>
                    <a:pt x="125" y="483"/>
                  </a:lnTo>
                  <a:lnTo>
                    <a:pt x="127" y="490"/>
                  </a:lnTo>
                  <a:lnTo>
                    <a:pt x="127" y="495"/>
                  </a:lnTo>
                  <a:lnTo>
                    <a:pt x="129" y="502"/>
                  </a:lnTo>
                  <a:lnTo>
                    <a:pt x="129" y="507"/>
                  </a:lnTo>
                  <a:lnTo>
                    <a:pt x="130" y="513"/>
                  </a:lnTo>
                  <a:lnTo>
                    <a:pt x="131" y="519"/>
                  </a:lnTo>
                  <a:lnTo>
                    <a:pt x="132" y="525"/>
                  </a:lnTo>
                  <a:lnTo>
                    <a:pt x="132" y="531"/>
                  </a:lnTo>
                  <a:lnTo>
                    <a:pt x="134" y="538"/>
                  </a:lnTo>
                  <a:lnTo>
                    <a:pt x="134" y="544"/>
                  </a:lnTo>
                  <a:lnTo>
                    <a:pt x="135" y="550"/>
                  </a:lnTo>
                  <a:lnTo>
                    <a:pt x="135" y="555"/>
                  </a:lnTo>
                  <a:lnTo>
                    <a:pt x="137" y="561"/>
                  </a:lnTo>
                  <a:lnTo>
                    <a:pt x="137" y="567"/>
                  </a:lnTo>
                  <a:lnTo>
                    <a:pt x="138" y="573"/>
                  </a:lnTo>
                  <a:lnTo>
                    <a:pt x="138" y="580"/>
                  </a:lnTo>
                  <a:lnTo>
                    <a:pt x="139" y="586"/>
                  </a:lnTo>
                  <a:lnTo>
                    <a:pt x="139" y="592"/>
                  </a:lnTo>
                  <a:lnTo>
                    <a:pt x="140" y="598"/>
                  </a:lnTo>
                  <a:lnTo>
                    <a:pt x="140" y="604"/>
                  </a:lnTo>
                  <a:lnTo>
                    <a:pt x="141" y="610"/>
                  </a:lnTo>
                  <a:lnTo>
                    <a:pt x="141" y="615"/>
                  </a:lnTo>
                  <a:lnTo>
                    <a:pt x="141" y="622"/>
                  </a:lnTo>
                  <a:lnTo>
                    <a:pt x="141" y="629"/>
                  </a:lnTo>
                  <a:lnTo>
                    <a:pt x="141" y="635"/>
                  </a:lnTo>
                  <a:lnTo>
                    <a:pt x="141" y="641"/>
                  </a:lnTo>
                  <a:lnTo>
                    <a:pt x="142" y="647"/>
                  </a:lnTo>
                  <a:lnTo>
                    <a:pt x="141" y="653"/>
                  </a:lnTo>
                  <a:lnTo>
                    <a:pt x="141" y="659"/>
                  </a:lnTo>
                  <a:lnTo>
                    <a:pt x="141" y="665"/>
                  </a:lnTo>
                  <a:lnTo>
                    <a:pt x="141" y="672"/>
                  </a:lnTo>
                  <a:lnTo>
                    <a:pt x="141" y="678"/>
                  </a:lnTo>
                  <a:lnTo>
                    <a:pt x="140" y="685"/>
                  </a:lnTo>
                  <a:lnTo>
                    <a:pt x="139" y="691"/>
                  </a:lnTo>
                  <a:lnTo>
                    <a:pt x="139" y="697"/>
                  </a:lnTo>
                  <a:lnTo>
                    <a:pt x="135" y="696"/>
                  </a:lnTo>
                  <a:lnTo>
                    <a:pt x="131" y="696"/>
                  </a:lnTo>
                  <a:lnTo>
                    <a:pt x="127" y="695"/>
                  </a:lnTo>
                  <a:lnTo>
                    <a:pt x="122" y="695"/>
                  </a:lnTo>
                  <a:lnTo>
                    <a:pt x="117" y="694"/>
                  </a:lnTo>
                  <a:lnTo>
                    <a:pt x="113" y="693"/>
                  </a:lnTo>
                  <a:lnTo>
                    <a:pt x="108" y="693"/>
                  </a:lnTo>
                  <a:lnTo>
                    <a:pt x="105" y="693"/>
                  </a:lnTo>
                  <a:lnTo>
                    <a:pt x="103" y="683"/>
                  </a:lnTo>
                  <a:lnTo>
                    <a:pt x="102" y="672"/>
                  </a:lnTo>
                  <a:lnTo>
                    <a:pt x="100" y="661"/>
                  </a:lnTo>
                  <a:lnTo>
                    <a:pt x="99" y="651"/>
                  </a:lnTo>
                  <a:lnTo>
                    <a:pt x="97" y="641"/>
                  </a:lnTo>
                  <a:lnTo>
                    <a:pt x="96" y="631"/>
                  </a:lnTo>
                  <a:lnTo>
                    <a:pt x="95" y="620"/>
                  </a:lnTo>
                  <a:lnTo>
                    <a:pt x="93" y="609"/>
                  </a:lnTo>
                  <a:lnTo>
                    <a:pt x="92" y="599"/>
                  </a:lnTo>
                  <a:lnTo>
                    <a:pt x="90" y="589"/>
                  </a:lnTo>
                  <a:lnTo>
                    <a:pt x="89" y="578"/>
                  </a:lnTo>
                  <a:lnTo>
                    <a:pt x="88" y="568"/>
                  </a:lnTo>
                  <a:lnTo>
                    <a:pt x="86" y="557"/>
                  </a:lnTo>
                  <a:lnTo>
                    <a:pt x="86" y="547"/>
                  </a:lnTo>
                  <a:lnTo>
                    <a:pt x="84" y="537"/>
                  </a:lnTo>
                  <a:lnTo>
                    <a:pt x="83" y="527"/>
                  </a:lnTo>
                  <a:lnTo>
                    <a:pt x="82" y="516"/>
                  </a:lnTo>
                  <a:lnTo>
                    <a:pt x="80" y="506"/>
                  </a:lnTo>
                  <a:lnTo>
                    <a:pt x="79" y="496"/>
                  </a:lnTo>
                  <a:lnTo>
                    <a:pt x="76" y="485"/>
                  </a:lnTo>
                  <a:lnTo>
                    <a:pt x="75" y="474"/>
                  </a:lnTo>
                  <a:lnTo>
                    <a:pt x="73" y="465"/>
                  </a:lnTo>
                  <a:lnTo>
                    <a:pt x="72" y="454"/>
                  </a:lnTo>
                  <a:lnTo>
                    <a:pt x="71" y="445"/>
                  </a:lnTo>
                  <a:lnTo>
                    <a:pt x="69" y="433"/>
                  </a:lnTo>
                  <a:lnTo>
                    <a:pt x="68" y="424"/>
                  </a:lnTo>
                  <a:lnTo>
                    <a:pt x="66" y="413"/>
                  </a:lnTo>
                  <a:lnTo>
                    <a:pt x="65" y="404"/>
                  </a:lnTo>
                  <a:lnTo>
                    <a:pt x="63" y="393"/>
                  </a:lnTo>
                  <a:lnTo>
                    <a:pt x="62" y="383"/>
                  </a:lnTo>
                  <a:lnTo>
                    <a:pt x="61" y="373"/>
                  </a:lnTo>
                  <a:lnTo>
                    <a:pt x="60" y="363"/>
                  </a:lnTo>
                  <a:lnTo>
                    <a:pt x="58" y="352"/>
                  </a:lnTo>
                  <a:lnTo>
                    <a:pt x="56" y="342"/>
                  </a:lnTo>
                  <a:lnTo>
                    <a:pt x="54" y="332"/>
                  </a:lnTo>
                  <a:lnTo>
                    <a:pt x="52" y="322"/>
                  </a:lnTo>
                  <a:lnTo>
                    <a:pt x="51" y="312"/>
                  </a:lnTo>
                  <a:lnTo>
                    <a:pt x="49" y="301"/>
                  </a:lnTo>
                  <a:lnTo>
                    <a:pt x="47" y="291"/>
                  </a:lnTo>
                  <a:lnTo>
                    <a:pt x="46" y="282"/>
                  </a:lnTo>
                  <a:lnTo>
                    <a:pt x="44" y="271"/>
                  </a:lnTo>
                  <a:lnTo>
                    <a:pt x="42" y="261"/>
                  </a:lnTo>
                  <a:lnTo>
                    <a:pt x="41" y="250"/>
                  </a:lnTo>
                  <a:lnTo>
                    <a:pt x="39" y="241"/>
                  </a:lnTo>
                  <a:lnTo>
                    <a:pt x="38" y="231"/>
                  </a:lnTo>
                  <a:lnTo>
                    <a:pt x="36" y="221"/>
                  </a:lnTo>
                  <a:lnTo>
                    <a:pt x="34" y="210"/>
                  </a:lnTo>
                  <a:lnTo>
                    <a:pt x="33" y="200"/>
                  </a:lnTo>
                  <a:lnTo>
                    <a:pt x="30" y="189"/>
                  </a:lnTo>
                  <a:lnTo>
                    <a:pt x="28" y="180"/>
                  </a:lnTo>
                  <a:lnTo>
                    <a:pt x="26" y="168"/>
                  </a:lnTo>
                  <a:lnTo>
                    <a:pt x="24" y="159"/>
                  </a:lnTo>
                  <a:lnTo>
                    <a:pt x="23" y="149"/>
                  </a:lnTo>
                  <a:lnTo>
                    <a:pt x="21" y="139"/>
                  </a:lnTo>
                  <a:lnTo>
                    <a:pt x="19" y="128"/>
                  </a:lnTo>
                  <a:lnTo>
                    <a:pt x="17" y="118"/>
                  </a:lnTo>
                  <a:lnTo>
                    <a:pt x="15" y="108"/>
                  </a:lnTo>
                  <a:lnTo>
                    <a:pt x="13" y="98"/>
                  </a:lnTo>
                  <a:lnTo>
                    <a:pt x="11" y="88"/>
                  </a:lnTo>
                  <a:lnTo>
                    <a:pt x="8" y="77"/>
                  </a:lnTo>
                  <a:lnTo>
                    <a:pt x="6" y="67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1" name="Freeform 1149"/>
            <p:cNvSpPr>
              <a:spLocks/>
            </p:cNvSpPr>
            <p:nvPr/>
          </p:nvSpPr>
          <p:spPr bwMode="auto">
            <a:xfrm>
              <a:off x="130" y="1662"/>
              <a:ext cx="30" cy="85"/>
            </a:xfrm>
            <a:custGeom>
              <a:avLst/>
              <a:gdLst>
                <a:gd name="T0" fmla="*/ 28 w 389"/>
                <a:gd name="T1" fmla="*/ 2 h 1025"/>
                <a:gd name="T2" fmla="*/ 57 w 389"/>
                <a:gd name="T3" fmla="*/ 5 h 1025"/>
                <a:gd name="T4" fmla="*/ 87 w 389"/>
                <a:gd name="T5" fmla="*/ 9 h 1025"/>
                <a:gd name="T6" fmla="*/ 118 w 389"/>
                <a:gd name="T7" fmla="*/ 13 h 1025"/>
                <a:gd name="T8" fmla="*/ 146 w 389"/>
                <a:gd name="T9" fmla="*/ 20 h 1025"/>
                <a:gd name="T10" fmla="*/ 173 w 389"/>
                <a:gd name="T11" fmla="*/ 32 h 1025"/>
                <a:gd name="T12" fmla="*/ 200 w 389"/>
                <a:gd name="T13" fmla="*/ 46 h 1025"/>
                <a:gd name="T14" fmla="*/ 225 w 389"/>
                <a:gd name="T15" fmla="*/ 63 h 1025"/>
                <a:gd name="T16" fmla="*/ 248 w 389"/>
                <a:gd name="T17" fmla="*/ 87 h 1025"/>
                <a:gd name="T18" fmla="*/ 277 w 389"/>
                <a:gd name="T19" fmla="*/ 108 h 1025"/>
                <a:gd name="T20" fmla="*/ 303 w 389"/>
                <a:gd name="T21" fmla="*/ 131 h 1025"/>
                <a:gd name="T22" fmla="*/ 323 w 389"/>
                <a:gd name="T23" fmla="*/ 156 h 1025"/>
                <a:gd name="T24" fmla="*/ 337 w 389"/>
                <a:gd name="T25" fmla="*/ 184 h 1025"/>
                <a:gd name="T26" fmla="*/ 349 w 389"/>
                <a:gd name="T27" fmla="*/ 214 h 1025"/>
                <a:gd name="T28" fmla="*/ 357 w 389"/>
                <a:gd name="T29" fmla="*/ 245 h 1025"/>
                <a:gd name="T30" fmla="*/ 364 w 389"/>
                <a:gd name="T31" fmla="*/ 277 h 1025"/>
                <a:gd name="T32" fmla="*/ 372 w 389"/>
                <a:gd name="T33" fmla="*/ 309 h 1025"/>
                <a:gd name="T34" fmla="*/ 380 w 389"/>
                <a:gd name="T35" fmla="*/ 339 h 1025"/>
                <a:gd name="T36" fmla="*/ 389 w 389"/>
                <a:gd name="T37" fmla="*/ 394 h 1025"/>
                <a:gd name="T38" fmla="*/ 385 w 389"/>
                <a:gd name="T39" fmla="*/ 462 h 1025"/>
                <a:gd name="T40" fmla="*/ 371 w 389"/>
                <a:gd name="T41" fmla="*/ 526 h 1025"/>
                <a:gd name="T42" fmla="*/ 346 w 389"/>
                <a:gd name="T43" fmla="*/ 587 h 1025"/>
                <a:gd name="T44" fmla="*/ 316 w 389"/>
                <a:gd name="T45" fmla="*/ 647 h 1025"/>
                <a:gd name="T46" fmla="*/ 284 w 389"/>
                <a:gd name="T47" fmla="*/ 704 h 1025"/>
                <a:gd name="T48" fmla="*/ 256 w 389"/>
                <a:gd name="T49" fmla="*/ 765 h 1025"/>
                <a:gd name="T50" fmla="*/ 232 w 389"/>
                <a:gd name="T51" fmla="*/ 827 h 1025"/>
                <a:gd name="T52" fmla="*/ 218 w 389"/>
                <a:gd name="T53" fmla="*/ 893 h 1025"/>
                <a:gd name="T54" fmla="*/ 215 w 389"/>
                <a:gd name="T55" fmla="*/ 945 h 1025"/>
                <a:gd name="T56" fmla="*/ 210 w 389"/>
                <a:gd name="T57" fmla="*/ 971 h 1025"/>
                <a:gd name="T58" fmla="*/ 204 w 389"/>
                <a:gd name="T59" fmla="*/ 995 h 1025"/>
                <a:gd name="T60" fmla="*/ 198 w 389"/>
                <a:gd name="T61" fmla="*/ 1025 h 1025"/>
                <a:gd name="T62" fmla="*/ 164 w 389"/>
                <a:gd name="T63" fmla="*/ 1014 h 1025"/>
                <a:gd name="T64" fmla="*/ 158 w 389"/>
                <a:gd name="T65" fmla="*/ 964 h 1025"/>
                <a:gd name="T66" fmla="*/ 163 w 389"/>
                <a:gd name="T67" fmla="*/ 911 h 1025"/>
                <a:gd name="T68" fmla="*/ 173 w 389"/>
                <a:gd name="T69" fmla="*/ 859 h 1025"/>
                <a:gd name="T70" fmla="*/ 187 w 389"/>
                <a:gd name="T71" fmla="*/ 809 h 1025"/>
                <a:gd name="T72" fmla="*/ 204 w 389"/>
                <a:gd name="T73" fmla="*/ 760 h 1025"/>
                <a:gd name="T74" fmla="*/ 224 w 389"/>
                <a:gd name="T75" fmla="*/ 712 h 1025"/>
                <a:gd name="T76" fmla="*/ 247 w 389"/>
                <a:gd name="T77" fmla="*/ 665 h 1025"/>
                <a:gd name="T78" fmla="*/ 272 w 389"/>
                <a:gd name="T79" fmla="*/ 618 h 1025"/>
                <a:gd name="T80" fmla="*/ 300 w 389"/>
                <a:gd name="T81" fmla="*/ 574 h 1025"/>
                <a:gd name="T82" fmla="*/ 317 w 389"/>
                <a:gd name="T83" fmla="*/ 534 h 1025"/>
                <a:gd name="T84" fmla="*/ 329 w 389"/>
                <a:gd name="T85" fmla="*/ 495 h 1025"/>
                <a:gd name="T86" fmla="*/ 333 w 389"/>
                <a:gd name="T87" fmla="*/ 455 h 1025"/>
                <a:gd name="T88" fmla="*/ 335 w 389"/>
                <a:gd name="T89" fmla="*/ 416 h 1025"/>
                <a:gd name="T90" fmla="*/ 332 w 389"/>
                <a:gd name="T91" fmla="*/ 377 h 1025"/>
                <a:gd name="T92" fmla="*/ 327 w 389"/>
                <a:gd name="T93" fmla="*/ 338 h 1025"/>
                <a:gd name="T94" fmla="*/ 318 w 389"/>
                <a:gd name="T95" fmla="*/ 301 h 1025"/>
                <a:gd name="T96" fmla="*/ 309 w 389"/>
                <a:gd name="T97" fmla="*/ 262 h 1025"/>
                <a:gd name="T98" fmla="*/ 299 w 389"/>
                <a:gd name="T99" fmla="*/ 226 h 1025"/>
                <a:gd name="T100" fmla="*/ 282 w 389"/>
                <a:gd name="T101" fmla="*/ 192 h 1025"/>
                <a:gd name="T102" fmla="*/ 258 w 389"/>
                <a:gd name="T103" fmla="*/ 160 h 1025"/>
                <a:gd name="T104" fmla="*/ 233 w 389"/>
                <a:gd name="T105" fmla="*/ 134 h 1025"/>
                <a:gd name="T106" fmla="*/ 203 w 389"/>
                <a:gd name="T107" fmla="*/ 109 h 1025"/>
                <a:gd name="T108" fmla="*/ 174 w 389"/>
                <a:gd name="T109" fmla="*/ 90 h 1025"/>
                <a:gd name="T110" fmla="*/ 140 w 389"/>
                <a:gd name="T111" fmla="*/ 72 h 1025"/>
                <a:gd name="T112" fmla="*/ 106 w 389"/>
                <a:gd name="T113" fmla="*/ 59 h 1025"/>
                <a:gd name="T114" fmla="*/ 70 w 389"/>
                <a:gd name="T115" fmla="*/ 52 h 1025"/>
                <a:gd name="T116" fmla="*/ 34 w 389"/>
                <a:gd name="T117" fmla="*/ 49 h 1025"/>
                <a:gd name="T118" fmla="*/ 4 w 389"/>
                <a:gd name="T119" fmla="*/ 36 h 1025"/>
                <a:gd name="T120" fmla="*/ 0 w 389"/>
                <a:gd name="T121" fmla="*/ 1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025">
                  <a:moveTo>
                    <a:pt x="3" y="0"/>
                  </a:moveTo>
                  <a:lnTo>
                    <a:pt x="7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2" y="13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5" y="15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20"/>
                  </a:lnTo>
                  <a:lnTo>
                    <a:pt x="149" y="22"/>
                  </a:lnTo>
                  <a:lnTo>
                    <a:pt x="153" y="23"/>
                  </a:lnTo>
                  <a:lnTo>
                    <a:pt x="157" y="24"/>
                  </a:lnTo>
                  <a:lnTo>
                    <a:pt x="162" y="25"/>
                  </a:lnTo>
                  <a:lnTo>
                    <a:pt x="166" y="27"/>
                  </a:lnTo>
                  <a:lnTo>
                    <a:pt x="170" y="29"/>
                  </a:lnTo>
                  <a:lnTo>
                    <a:pt x="173" y="32"/>
                  </a:lnTo>
                  <a:lnTo>
                    <a:pt x="177" y="33"/>
                  </a:lnTo>
                  <a:lnTo>
                    <a:pt x="180" y="35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3" y="40"/>
                  </a:lnTo>
                  <a:lnTo>
                    <a:pt x="196" y="43"/>
                  </a:lnTo>
                  <a:lnTo>
                    <a:pt x="200" y="46"/>
                  </a:lnTo>
                  <a:lnTo>
                    <a:pt x="203" y="47"/>
                  </a:lnTo>
                  <a:lnTo>
                    <a:pt x="208" y="50"/>
                  </a:lnTo>
                  <a:lnTo>
                    <a:pt x="211" y="52"/>
                  </a:lnTo>
                  <a:lnTo>
                    <a:pt x="215" y="55"/>
                  </a:lnTo>
                  <a:lnTo>
                    <a:pt x="218" y="57"/>
                  </a:lnTo>
                  <a:lnTo>
                    <a:pt x="221" y="60"/>
                  </a:lnTo>
                  <a:lnTo>
                    <a:pt x="225" y="63"/>
                  </a:lnTo>
                  <a:lnTo>
                    <a:pt x="229" y="66"/>
                  </a:lnTo>
                  <a:lnTo>
                    <a:pt x="232" y="69"/>
                  </a:lnTo>
                  <a:lnTo>
                    <a:pt x="235" y="72"/>
                  </a:lnTo>
                  <a:lnTo>
                    <a:pt x="238" y="77"/>
                  </a:lnTo>
                  <a:lnTo>
                    <a:pt x="242" y="80"/>
                  </a:lnTo>
                  <a:lnTo>
                    <a:pt x="245" y="84"/>
                  </a:lnTo>
                  <a:lnTo>
                    <a:pt x="248" y="87"/>
                  </a:lnTo>
                  <a:lnTo>
                    <a:pt x="252" y="92"/>
                  </a:lnTo>
                  <a:lnTo>
                    <a:pt x="256" y="96"/>
                  </a:lnTo>
                  <a:lnTo>
                    <a:pt x="260" y="98"/>
                  </a:lnTo>
                  <a:lnTo>
                    <a:pt x="264" y="100"/>
                  </a:lnTo>
                  <a:lnTo>
                    <a:pt x="268" y="103"/>
                  </a:lnTo>
                  <a:lnTo>
                    <a:pt x="273" y="106"/>
                  </a:lnTo>
                  <a:lnTo>
                    <a:pt x="277" y="108"/>
                  </a:lnTo>
                  <a:lnTo>
                    <a:pt x="281" y="111"/>
                  </a:lnTo>
                  <a:lnTo>
                    <a:pt x="285" y="114"/>
                  </a:lnTo>
                  <a:lnTo>
                    <a:pt x="289" y="117"/>
                  </a:lnTo>
                  <a:lnTo>
                    <a:pt x="292" y="121"/>
                  </a:lnTo>
                  <a:lnTo>
                    <a:pt x="295" y="124"/>
                  </a:lnTo>
                  <a:lnTo>
                    <a:pt x="299" y="127"/>
                  </a:lnTo>
                  <a:lnTo>
                    <a:pt x="303" y="131"/>
                  </a:lnTo>
                  <a:lnTo>
                    <a:pt x="306" y="134"/>
                  </a:lnTo>
                  <a:lnTo>
                    <a:pt x="309" y="138"/>
                  </a:lnTo>
                  <a:lnTo>
                    <a:pt x="312" y="141"/>
                  </a:lnTo>
                  <a:lnTo>
                    <a:pt x="315" y="145"/>
                  </a:lnTo>
                  <a:lnTo>
                    <a:pt x="317" y="149"/>
                  </a:lnTo>
                  <a:lnTo>
                    <a:pt x="319" y="152"/>
                  </a:lnTo>
                  <a:lnTo>
                    <a:pt x="323" y="156"/>
                  </a:lnTo>
                  <a:lnTo>
                    <a:pt x="325" y="159"/>
                  </a:lnTo>
                  <a:lnTo>
                    <a:pt x="327" y="163"/>
                  </a:lnTo>
                  <a:lnTo>
                    <a:pt x="329" y="168"/>
                  </a:lnTo>
                  <a:lnTo>
                    <a:pt x="331" y="172"/>
                  </a:lnTo>
                  <a:lnTo>
                    <a:pt x="333" y="176"/>
                  </a:lnTo>
                  <a:lnTo>
                    <a:pt x="335" y="180"/>
                  </a:lnTo>
                  <a:lnTo>
                    <a:pt x="337" y="184"/>
                  </a:lnTo>
                  <a:lnTo>
                    <a:pt x="339" y="188"/>
                  </a:lnTo>
                  <a:lnTo>
                    <a:pt x="340" y="192"/>
                  </a:lnTo>
                  <a:lnTo>
                    <a:pt x="342" y="196"/>
                  </a:lnTo>
                  <a:lnTo>
                    <a:pt x="343" y="201"/>
                  </a:lnTo>
                  <a:lnTo>
                    <a:pt x="346" y="205"/>
                  </a:lnTo>
                  <a:lnTo>
                    <a:pt x="348" y="211"/>
                  </a:lnTo>
                  <a:lnTo>
                    <a:pt x="349" y="214"/>
                  </a:lnTo>
                  <a:lnTo>
                    <a:pt x="350" y="219"/>
                  </a:lnTo>
                  <a:lnTo>
                    <a:pt x="351" y="222"/>
                  </a:lnTo>
                  <a:lnTo>
                    <a:pt x="353" y="227"/>
                  </a:lnTo>
                  <a:lnTo>
                    <a:pt x="353" y="231"/>
                  </a:lnTo>
                  <a:lnTo>
                    <a:pt x="355" y="236"/>
                  </a:lnTo>
                  <a:lnTo>
                    <a:pt x="356" y="240"/>
                  </a:lnTo>
                  <a:lnTo>
                    <a:pt x="357" y="245"/>
                  </a:lnTo>
                  <a:lnTo>
                    <a:pt x="358" y="249"/>
                  </a:lnTo>
                  <a:lnTo>
                    <a:pt x="359" y="254"/>
                  </a:lnTo>
                  <a:lnTo>
                    <a:pt x="360" y="259"/>
                  </a:lnTo>
                  <a:lnTo>
                    <a:pt x="361" y="264"/>
                  </a:lnTo>
                  <a:lnTo>
                    <a:pt x="362" y="268"/>
                  </a:lnTo>
                  <a:lnTo>
                    <a:pt x="363" y="272"/>
                  </a:lnTo>
                  <a:lnTo>
                    <a:pt x="364" y="277"/>
                  </a:lnTo>
                  <a:lnTo>
                    <a:pt x="366" y="282"/>
                  </a:lnTo>
                  <a:lnTo>
                    <a:pt x="366" y="286"/>
                  </a:lnTo>
                  <a:lnTo>
                    <a:pt x="368" y="290"/>
                  </a:lnTo>
                  <a:lnTo>
                    <a:pt x="369" y="294"/>
                  </a:lnTo>
                  <a:lnTo>
                    <a:pt x="370" y="299"/>
                  </a:lnTo>
                  <a:lnTo>
                    <a:pt x="371" y="304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4" y="318"/>
                  </a:lnTo>
                  <a:lnTo>
                    <a:pt x="375" y="322"/>
                  </a:lnTo>
                  <a:lnTo>
                    <a:pt x="376" y="326"/>
                  </a:lnTo>
                  <a:lnTo>
                    <a:pt x="377" y="330"/>
                  </a:lnTo>
                  <a:lnTo>
                    <a:pt x="379" y="335"/>
                  </a:lnTo>
                  <a:lnTo>
                    <a:pt x="380" y="339"/>
                  </a:lnTo>
                  <a:lnTo>
                    <a:pt x="381" y="344"/>
                  </a:lnTo>
                  <a:lnTo>
                    <a:pt x="383" y="349"/>
                  </a:lnTo>
                  <a:lnTo>
                    <a:pt x="384" y="353"/>
                  </a:lnTo>
                  <a:lnTo>
                    <a:pt x="385" y="363"/>
                  </a:lnTo>
                  <a:lnTo>
                    <a:pt x="387" y="373"/>
                  </a:lnTo>
                  <a:lnTo>
                    <a:pt x="388" y="383"/>
                  </a:lnTo>
                  <a:lnTo>
                    <a:pt x="389" y="394"/>
                  </a:lnTo>
                  <a:lnTo>
                    <a:pt x="389" y="403"/>
                  </a:lnTo>
                  <a:lnTo>
                    <a:pt x="389" y="413"/>
                  </a:lnTo>
                  <a:lnTo>
                    <a:pt x="389" y="423"/>
                  </a:lnTo>
                  <a:lnTo>
                    <a:pt x="389" y="433"/>
                  </a:lnTo>
                  <a:lnTo>
                    <a:pt x="388" y="443"/>
                  </a:lnTo>
                  <a:lnTo>
                    <a:pt x="387" y="452"/>
                  </a:lnTo>
                  <a:lnTo>
                    <a:pt x="385" y="462"/>
                  </a:lnTo>
                  <a:lnTo>
                    <a:pt x="384" y="471"/>
                  </a:lnTo>
                  <a:lnTo>
                    <a:pt x="383" y="481"/>
                  </a:lnTo>
                  <a:lnTo>
                    <a:pt x="381" y="490"/>
                  </a:lnTo>
                  <a:lnTo>
                    <a:pt x="378" y="499"/>
                  </a:lnTo>
                  <a:lnTo>
                    <a:pt x="377" y="508"/>
                  </a:lnTo>
                  <a:lnTo>
                    <a:pt x="374" y="516"/>
                  </a:lnTo>
                  <a:lnTo>
                    <a:pt x="371" y="526"/>
                  </a:lnTo>
                  <a:lnTo>
                    <a:pt x="368" y="534"/>
                  </a:lnTo>
                  <a:lnTo>
                    <a:pt x="364" y="543"/>
                  </a:lnTo>
                  <a:lnTo>
                    <a:pt x="360" y="551"/>
                  </a:lnTo>
                  <a:lnTo>
                    <a:pt x="357" y="560"/>
                  </a:lnTo>
                  <a:lnTo>
                    <a:pt x="353" y="569"/>
                  </a:lnTo>
                  <a:lnTo>
                    <a:pt x="350" y="578"/>
                  </a:lnTo>
                  <a:lnTo>
                    <a:pt x="346" y="587"/>
                  </a:lnTo>
                  <a:lnTo>
                    <a:pt x="342" y="595"/>
                  </a:lnTo>
                  <a:lnTo>
                    <a:pt x="338" y="603"/>
                  </a:lnTo>
                  <a:lnTo>
                    <a:pt x="334" y="612"/>
                  </a:lnTo>
                  <a:lnTo>
                    <a:pt x="329" y="621"/>
                  </a:lnTo>
                  <a:lnTo>
                    <a:pt x="326" y="630"/>
                  </a:lnTo>
                  <a:lnTo>
                    <a:pt x="320" y="638"/>
                  </a:lnTo>
                  <a:lnTo>
                    <a:pt x="316" y="647"/>
                  </a:lnTo>
                  <a:lnTo>
                    <a:pt x="312" y="654"/>
                  </a:lnTo>
                  <a:lnTo>
                    <a:pt x="308" y="664"/>
                  </a:lnTo>
                  <a:lnTo>
                    <a:pt x="303" y="672"/>
                  </a:lnTo>
                  <a:lnTo>
                    <a:pt x="299" y="680"/>
                  </a:lnTo>
                  <a:lnTo>
                    <a:pt x="293" y="688"/>
                  </a:lnTo>
                  <a:lnTo>
                    <a:pt x="289" y="697"/>
                  </a:lnTo>
                  <a:lnTo>
                    <a:pt x="284" y="704"/>
                  </a:lnTo>
                  <a:lnTo>
                    <a:pt x="281" y="714"/>
                  </a:lnTo>
                  <a:lnTo>
                    <a:pt x="276" y="722"/>
                  </a:lnTo>
                  <a:lnTo>
                    <a:pt x="271" y="731"/>
                  </a:lnTo>
                  <a:lnTo>
                    <a:pt x="267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6" y="765"/>
                  </a:lnTo>
                  <a:lnTo>
                    <a:pt x="252" y="774"/>
                  </a:lnTo>
                  <a:lnTo>
                    <a:pt x="248" y="783"/>
                  </a:lnTo>
                  <a:lnTo>
                    <a:pt x="245" y="791"/>
                  </a:lnTo>
                  <a:lnTo>
                    <a:pt x="241" y="800"/>
                  </a:lnTo>
                  <a:lnTo>
                    <a:pt x="237" y="809"/>
                  </a:lnTo>
                  <a:lnTo>
                    <a:pt x="235" y="818"/>
                  </a:lnTo>
                  <a:lnTo>
                    <a:pt x="232" y="827"/>
                  </a:lnTo>
                  <a:lnTo>
                    <a:pt x="230" y="836"/>
                  </a:lnTo>
                  <a:lnTo>
                    <a:pt x="226" y="846"/>
                  </a:lnTo>
                  <a:lnTo>
                    <a:pt x="225" y="855"/>
                  </a:lnTo>
                  <a:lnTo>
                    <a:pt x="222" y="864"/>
                  </a:lnTo>
                  <a:lnTo>
                    <a:pt x="221" y="873"/>
                  </a:lnTo>
                  <a:lnTo>
                    <a:pt x="219" y="882"/>
                  </a:lnTo>
                  <a:lnTo>
                    <a:pt x="218" y="893"/>
                  </a:lnTo>
                  <a:lnTo>
                    <a:pt x="217" y="901"/>
                  </a:lnTo>
                  <a:lnTo>
                    <a:pt x="216" y="911"/>
                  </a:lnTo>
                  <a:lnTo>
                    <a:pt x="216" y="921"/>
                  </a:lnTo>
                  <a:lnTo>
                    <a:pt x="216" y="933"/>
                  </a:lnTo>
                  <a:lnTo>
                    <a:pt x="216" y="935"/>
                  </a:lnTo>
                  <a:lnTo>
                    <a:pt x="215" y="940"/>
                  </a:lnTo>
                  <a:lnTo>
                    <a:pt x="215" y="945"/>
                  </a:lnTo>
                  <a:lnTo>
                    <a:pt x="214" y="951"/>
                  </a:lnTo>
                  <a:lnTo>
                    <a:pt x="213" y="954"/>
                  </a:lnTo>
                  <a:lnTo>
                    <a:pt x="212" y="957"/>
                  </a:lnTo>
                  <a:lnTo>
                    <a:pt x="212" y="961"/>
                  </a:lnTo>
                  <a:lnTo>
                    <a:pt x="211" y="964"/>
                  </a:lnTo>
                  <a:lnTo>
                    <a:pt x="210" y="968"/>
                  </a:lnTo>
                  <a:lnTo>
                    <a:pt x="210" y="971"/>
                  </a:lnTo>
                  <a:lnTo>
                    <a:pt x="209" y="976"/>
                  </a:lnTo>
                  <a:lnTo>
                    <a:pt x="209" y="980"/>
                  </a:lnTo>
                  <a:lnTo>
                    <a:pt x="208" y="982"/>
                  </a:lnTo>
                  <a:lnTo>
                    <a:pt x="207" y="986"/>
                  </a:lnTo>
                  <a:lnTo>
                    <a:pt x="206" y="989"/>
                  </a:lnTo>
                  <a:lnTo>
                    <a:pt x="206" y="993"/>
                  </a:lnTo>
                  <a:lnTo>
                    <a:pt x="204" y="995"/>
                  </a:lnTo>
                  <a:lnTo>
                    <a:pt x="203" y="999"/>
                  </a:lnTo>
                  <a:lnTo>
                    <a:pt x="202" y="1002"/>
                  </a:lnTo>
                  <a:lnTo>
                    <a:pt x="202" y="1005"/>
                  </a:lnTo>
                  <a:lnTo>
                    <a:pt x="201" y="1010"/>
                  </a:lnTo>
                  <a:lnTo>
                    <a:pt x="200" y="1016"/>
                  </a:lnTo>
                  <a:lnTo>
                    <a:pt x="198" y="1021"/>
                  </a:lnTo>
                  <a:lnTo>
                    <a:pt x="198" y="1025"/>
                  </a:lnTo>
                  <a:lnTo>
                    <a:pt x="193" y="1023"/>
                  </a:lnTo>
                  <a:lnTo>
                    <a:pt x="188" y="1022"/>
                  </a:lnTo>
                  <a:lnTo>
                    <a:pt x="184" y="1019"/>
                  </a:lnTo>
                  <a:lnTo>
                    <a:pt x="179" y="1018"/>
                  </a:lnTo>
                  <a:lnTo>
                    <a:pt x="174" y="1016"/>
                  </a:lnTo>
                  <a:lnTo>
                    <a:pt x="169" y="1015"/>
                  </a:lnTo>
                  <a:lnTo>
                    <a:pt x="164" y="1014"/>
                  </a:lnTo>
                  <a:lnTo>
                    <a:pt x="160" y="1013"/>
                  </a:lnTo>
                  <a:lnTo>
                    <a:pt x="158" y="1004"/>
                  </a:lnTo>
                  <a:lnTo>
                    <a:pt x="158" y="997"/>
                  </a:lnTo>
                  <a:lnTo>
                    <a:pt x="158" y="988"/>
                  </a:lnTo>
                  <a:lnTo>
                    <a:pt x="158" y="981"/>
                  </a:lnTo>
                  <a:lnTo>
                    <a:pt x="158" y="972"/>
                  </a:lnTo>
                  <a:lnTo>
                    <a:pt x="158" y="964"/>
                  </a:lnTo>
                  <a:lnTo>
                    <a:pt x="160" y="957"/>
                  </a:lnTo>
                  <a:lnTo>
                    <a:pt x="160" y="950"/>
                  </a:lnTo>
                  <a:lnTo>
                    <a:pt x="160" y="942"/>
                  </a:lnTo>
                  <a:lnTo>
                    <a:pt x="161" y="934"/>
                  </a:lnTo>
                  <a:lnTo>
                    <a:pt x="161" y="926"/>
                  </a:lnTo>
                  <a:lnTo>
                    <a:pt x="163" y="919"/>
                  </a:lnTo>
                  <a:lnTo>
                    <a:pt x="163" y="911"/>
                  </a:lnTo>
                  <a:lnTo>
                    <a:pt x="164" y="904"/>
                  </a:lnTo>
                  <a:lnTo>
                    <a:pt x="166" y="897"/>
                  </a:lnTo>
                  <a:lnTo>
                    <a:pt x="167" y="890"/>
                  </a:lnTo>
                  <a:lnTo>
                    <a:pt x="168" y="881"/>
                  </a:lnTo>
                  <a:lnTo>
                    <a:pt x="169" y="874"/>
                  </a:lnTo>
                  <a:lnTo>
                    <a:pt x="171" y="866"/>
                  </a:lnTo>
                  <a:lnTo>
                    <a:pt x="173" y="859"/>
                  </a:lnTo>
                  <a:lnTo>
                    <a:pt x="174" y="852"/>
                  </a:lnTo>
                  <a:lnTo>
                    <a:pt x="176" y="845"/>
                  </a:lnTo>
                  <a:lnTo>
                    <a:pt x="177" y="837"/>
                  </a:lnTo>
                  <a:lnTo>
                    <a:pt x="180" y="830"/>
                  </a:lnTo>
                  <a:lnTo>
                    <a:pt x="181" y="823"/>
                  </a:lnTo>
                  <a:lnTo>
                    <a:pt x="184" y="816"/>
                  </a:lnTo>
                  <a:lnTo>
                    <a:pt x="187" y="809"/>
                  </a:lnTo>
                  <a:lnTo>
                    <a:pt x="189" y="802"/>
                  </a:lnTo>
                  <a:lnTo>
                    <a:pt x="191" y="794"/>
                  </a:lnTo>
                  <a:lnTo>
                    <a:pt x="194" y="788"/>
                  </a:lnTo>
                  <a:lnTo>
                    <a:pt x="196" y="781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4" y="760"/>
                  </a:lnTo>
                  <a:lnTo>
                    <a:pt x="207" y="753"/>
                  </a:lnTo>
                  <a:lnTo>
                    <a:pt x="210" y="745"/>
                  </a:lnTo>
                  <a:lnTo>
                    <a:pt x="212" y="738"/>
                  </a:lnTo>
                  <a:lnTo>
                    <a:pt x="215" y="732"/>
                  </a:lnTo>
                  <a:lnTo>
                    <a:pt x="218" y="725"/>
                  </a:lnTo>
                  <a:lnTo>
                    <a:pt x="221" y="719"/>
                  </a:lnTo>
                  <a:lnTo>
                    <a:pt x="224" y="712"/>
                  </a:lnTo>
                  <a:lnTo>
                    <a:pt x="226" y="704"/>
                  </a:lnTo>
                  <a:lnTo>
                    <a:pt x="230" y="698"/>
                  </a:lnTo>
                  <a:lnTo>
                    <a:pt x="234" y="691"/>
                  </a:lnTo>
                  <a:lnTo>
                    <a:pt x="237" y="684"/>
                  </a:lnTo>
                  <a:lnTo>
                    <a:pt x="240" y="678"/>
                  </a:lnTo>
                  <a:lnTo>
                    <a:pt x="244" y="671"/>
                  </a:lnTo>
                  <a:lnTo>
                    <a:pt x="247" y="665"/>
                  </a:lnTo>
                  <a:lnTo>
                    <a:pt x="250" y="657"/>
                  </a:lnTo>
                  <a:lnTo>
                    <a:pt x="255" y="651"/>
                  </a:lnTo>
                  <a:lnTo>
                    <a:pt x="258" y="644"/>
                  </a:lnTo>
                  <a:lnTo>
                    <a:pt x="261" y="638"/>
                  </a:lnTo>
                  <a:lnTo>
                    <a:pt x="265" y="631"/>
                  </a:lnTo>
                  <a:lnTo>
                    <a:pt x="268" y="625"/>
                  </a:lnTo>
                  <a:lnTo>
                    <a:pt x="272" y="618"/>
                  </a:lnTo>
                  <a:lnTo>
                    <a:pt x="277" y="611"/>
                  </a:lnTo>
                  <a:lnTo>
                    <a:pt x="281" y="605"/>
                  </a:lnTo>
                  <a:lnTo>
                    <a:pt x="284" y="598"/>
                  </a:lnTo>
                  <a:lnTo>
                    <a:pt x="288" y="592"/>
                  </a:lnTo>
                  <a:lnTo>
                    <a:pt x="291" y="586"/>
                  </a:lnTo>
                  <a:lnTo>
                    <a:pt x="295" y="580"/>
                  </a:lnTo>
                  <a:lnTo>
                    <a:pt x="300" y="574"/>
                  </a:lnTo>
                  <a:lnTo>
                    <a:pt x="304" y="566"/>
                  </a:lnTo>
                  <a:lnTo>
                    <a:pt x="308" y="560"/>
                  </a:lnTo>
                  <a:lnTo>
                    <a:pt x="310" y="555"/>
                  </a:lnTo>
                  <a:lnTo>
                    <a:pt x="312" y="550"/>
                  </a:lnTo>
                  <a:lnTo>
                    <a:pt x="313" y="544"/>
                  </a:lnTo>
                  <a:lnTo>
                    <a:pt x="316" y="539"/>
                  </a:lnTo>
                  <a:lnTo>
                    <a:pt x="317" y="534"/>
                  </a:lnTo>
                  <a:lnTo>
                    <a:pt x="319" y="528"/>
                  </a:lnTo>
                  <a:lnTo>
                    <a:pt x="322" y="522"/>
                  </a:lnTo>
                  <a:lnTo>
                    <a:pt x="323" y="517"/>
                  </a:lnTo>
                  <a:lnTo>
                    <a:pt x="325" y="511"/>
                  </a:lnTo>
                  <a:lnTo>
                    <a:pt x="326" y="506"/>
                  </a:lnTo>
                  <a:lnTo>
                    <a:pt x="327" y="500"/>
                  </a:lnTo>
                  <a:lnTo>
                    <a:pt x="329" y="495"/>
                  </a:lnTo>
                  <a:lnTo>
                    <a:pt x="329" y="489"/>
                  </a:lnTo>
                  <a:lnTo>
                    <a:pt x="330" y="484"/>
                  </a:lnTo>
                  <a:lnTo>
                    <a:pt x="331" y="478"/>
                  </a:lnTo>
                  <a:lnTo>
                    <a:pt x="332" y="472"/>
                  </a:lnTo>
                  <a:lnTo>
                    <a:pt x="332" y="466"/>
                  </a:lnTo>
                  <a:lnTo>
                    <a:pt x="333" y="461"/>
                  </a:lnTo>
                  <a:lnTo>
                    <a:pt x="333" y="455"/>
                  </a:lnTo>
                  <a:lnTo>
                    <a:pt x="334" y="450"/>
                  </a:lnTo>
                  <a:lnTo>
                    <a:pt x="334" y="444"/>
                  </a:lnTo>
                  <a:lnTo>
                    <a:pt x="334" y="439"/>
                  </a:lnTo>
                  <a:lnTo>
                    <a:pt x="334" y="433"/>
                  </a:lnTo>
                  <a:lnTo>
                    <a:pt x="335" y="428"/>
                  </a:lnTo>
                  <a:lnTo>
                    <a:pt x="335" y="422"/>
                  </a:lnTo>
                  <a:lnTo>
                    <a:pt x="335" y="416"/>
                  </a:lnTo>
                  <a:lnTo>
                    <a:pt x="335" y="410"/>
                  </a:lnTo>
                  <a:lnTo>
                    <a:pt x="335" y="405"/>
                  </a:lnTo>
                  <a:lnTo>
                    <a:pt x="334" y="400"/>
                  </a:lnTo>
                  <a:lnTo>
                    <a:pt x="334" y="395"/>
                  </a:lnTo>
                  <a:lnTo>
                    <a:pt x="333" y="388"/>
                  </a:lnTo>
                  <a:lnTo>
                    <a:pt x="333" y="383"/>
                  </a:lnTo>
                  <a:lnTo>
                    <a:pt x="332" y="377"/>
                  </a:lnTo>
                  <a:lnTo>
                    <a:pt x="332" y="372"/>
                  </a:lnTo>
                  <a:lnTo>
                    <a:pt x="331" y="366"/>
                  </a:lnTo>
                  <a:lnTo>
                    <a:pt x="330" y="361"/>
                  </a:lnTo>
                  <a:lnTo>
                    <a:pt x="329" y="355"/>
                  </a:lnTo>
                  <a:lnTo>
                    <a:pt x="329" y="349"/>
                  </a:lnTo>
                  <a:lnTo>
                    <a:pt x="327" y="343"/>
                  </a:lnTo>
                  <a:lnTo>
                    <a:pt x="327" y="338"/>
                  </a:lnTo>
                  <a:lnTo>
                    <a:pt x="326" y="332"/>
                  </a:lnTo>
                  <a:lnTo>
                    <a:pt x="325" y="327"/>
                  </a:lnTo>
                  <a:lnTo>
                    <a:pt x="323" y="322"/>
                  </a:lnTo>
                  <a:lnTo>
                    <a:pt x="323" y="316"/>
                  </a:lnTo>
                  <a:lnTo>
                    <a:pt x="322" y="311"/>
                  </a:lnTo>
                  <a:lnTo>
                    <a:pt x="319" y="306"/>
                  </a:lnTo>
                  <a:lnTo>
                    <a:pt x="318" y="301"/>
                  </a:lnTo>
                  <a:lnTo>
                    <a:pt x="318" y="294"/>
                  </a:lnTo>
                  <a:lnTo>
                    <a:pt x="316" y="289"/>
                  </a:lnTo>
                  <a:lnTo>
                    <a:pt x="315" y="284"/>
                  </a:lnTo>
                  <a:lnTo>
                    <a:pt x="313" y="278"/>
                  </a:lnTo>
                  <a:lnTo>
                    <a:pt x="312" y="273"/>
                  </a:lnTo>
                  <a:lnTo>
                    <a:pt x="311" y="268"/>
                  </a:lnTo>
                  <a:lnTo>
                    <a:pt x="309" y="262"/>
                  </a:lnTo>
                  <a:lnTo>
                    <a:pt x="308" y="257"/>
                  </a:lnTo>
                  <a:lnTo>
                    <a:pt x="307" y="251"/>
                  </a:lnTo>
                  <a:lnTo>
                    <a:pt x="305" y="246"/>
                  </a:lnTo>
                  <a:lnTo>
                    <a:pt x="303" y="241"/>
                  </a:lnTo>
                  <a:lnTo>
                    <a:pt x="302" y="236"/>
                  </a:lnTo>
                  <a:lnTo>
                    <a:pt x="301" y="231"/>
                  </a:lnTo>
                  <a:lnTo>
                    <a:pt x="299" y="226"/>
                  </a:lnTo>
                  <a:lnTo>
                    <a:pt x="297" y="221"/>
                  </a:lnTo>
                  <a:lnTo>
                    <a:pt x="295" y="217"/>
                  </a:lnTo>
                  <a:lnTo>
                    <a:pt x="294" y="212"/>
                  </a:lnTo>
                  <a:lnTo>
                    <a:pt x="291" y="206"/>
                  </a:lnTo>
                  <a:lnTo>
                    <a:pt x="288" y="201"/>
                  </a:lnTo>
                  <a:lnTo>
                    <a:pt x="285" y="196"/>
                  </a:lnTo>
                  <a:lnTo>
                    <a:pt x="282" y="192"/>
                  </a:lnTo>
                  <a:lnTo>
                    <a:pt x="279" y="187"/>
                  </a:lnTo>
                  <a:lnTo>
                    <a:pt x="276" y="183"/>
                  </a:lnTo>
                  <a:lnTo>
                    <a:pt x="272" y="178"/>
                  </a:lnTo>
                  <a:lnTo>
                    <a:pt x="269" y="174"/>
                  </a:lnTo>
                  <a:lnTo>
                    <a:pt x="266" y="170"/>
                  </a:lnTo>
                  <a:lnTo>
                    <a:pt x="262" y="164"/>
                  </a:lnTo>
                  <a:lnTo>
                    <a:pt x="258" y="160"/>
                  </a:lnTo>
                  <a:lnTo>
                    <a:pt x="255" y="157"/>
                  </a:lnTo>
                  <a:lnTo>
                    <a:pt x="250" y="153"/>
                  </a:lnTo>
                  <a:lnTo>
                    <a:pt x="247" y="149"/>
                  </a:lnTo>
                  <a:lnTo>
                    <a:pt x="243" y="145"/>
                  </a:lnTo>
                  <a:lnTo>
                    <a:pt x="240" y="141"/>
                  </a:lnTo>
                  <a:lnTo>
                    <a:pt x="236" y="137"/>
                  </a:lnTo>
                  <a:lnTo>
                    <a:pt x="233" y="134"/>
                  </a:lnTo>
                  <a:lnTo>
                    <a:pt x="229" y="130"/>
                  </a:lnTo>
                  <a:lnTo>
                    <a:pt x="224" y="127"/>
                  </a:lnTo>
                  <a:lnTo>
                    <a:pt x="220" y="123"/>
                  </a:lnTo>
                  <a:lnTo>
                    <a:pt x="216" y="119"/>
                  </a:lnTo>
                  <a:lnTo>
                    <a:pt x="212" y="115"/>
                  </a:lnTo>
                  <a:lnTo>
                    <a:pt x="209" y="112"/>
                  </a:lnTo>
                  <a:lnTo>
                    <a:pt x="203" y="109"/>
                  </a:lnTo>
                  <a:lnTo>
                    <a:pt x="200" y="106"/>
                  </a:lnTo>
                  <a:lnTo>
                    <a:pt x="195" y="103"/>
                  </a:lnTo>
                  <a:lnTo>
                    <a:pt x="191" y="100"/>
                  </a:lnTo>
                  <a:lnTo>
                    <a:pt x="187" y="97"/>
                  </a:lnTo>
                  <a:lnTo>
                    <a:pt x="183" y="94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69" y="87"/>
                  </a:lnTo>
                  <a:lnTo>
                    <a:pt x="164" y="84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7"/>
                  </a:lnTo>
                  <a:lnTo>
                    <a:pt x="145" y="73"/>
                  </a:lnTo>
                  <a:lnTo>
                    <a:pt x="140" y="72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6" y="66"/>
                  </a:lnTo>
                  <a:lnTo>
                    <a:pt x="121" y="64"/>
                  </a:lnTo>
                  <a:lnTo>
                    <a:pt x="116" y="63"/>
                  </a:lnTo>
                  <a:lnTo>
                    <a:pt x="110" y="61"/>
                  </a:lnTo>
                  <a:lnTo>
                    <a:pt x="106" y="59"/>
                  </a:lnTo>
                  <a:lnTo>
                    <a:pt x="101" y="58"/>
                  </a:lnTo>
                  <a:lnTo>
                    <a:pt x="97" y="57"/>
                  </a:lnTo>
                  <a:lnTo>
                    <a:pt x="91" y="56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5" y="50"/>
                  </a:lnTo>
                  <a:lnTo>
                    <a:pt x="49" y="50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2" name="Freeform 1150"/>
            <p:cNvSpPr>
              <a:spLocks/>
            </p:cNvSpPr>
            <p:nvPr/>
          </p:nvSpPr>
          <p:spPr bwMode="auto">
            <a:xfrm>
              <a:off x="119" y="1660"/>
              <a:ext cx="4" cy="8"/>
            </a:xfrm>
            <a:custGeom>
              <a:avLst/>
              <a:gdLst>
                <a:gd name="T0" fmla="*/ 21 w 58"/>
                <a:gd name="T1" fmla="*/ 0 h 91"/>
                <a:gd name="T2" fmla="*/ 26 w 58"/>
                <a:gd name="T3" fmla="*/ 1 h 91"/>
                <a:gd name="T4" fmla="*/ 33 w 58"/>
                <a:gd name="T5" fmla="*/ 5 h 91"/>
                <a:gd name="T6" fmla="*/ 36 w 58"/>
                <a:gd name="T7" fmla="*/ 7 h 91"/>
                <a:gd name="T8" fmla="*/ 39 w 58"/>
                <a:gd name="T9" fmla="*/ 11 h 91"/>
                <a:gd name="T10" fmla="*/ 41 w 58"/>
                <a:gd name="T11" fmla="*/ 15 h 91"/>
                <a:gd name="T12" fmla="*/ 44 w 58"/>
                <a:gd name="T13" fmla="*/ 19 h 91"/>
                <a:gd name="T14" fmla="*/ 46 w 58"/>
                <a:gd name="T15" fmla="*/ 22 h 91"/>
                <a:gd name="T16" fmla="*/ 48 w 58"/>
                <a:gd name="T17" fmla="*/ 26 h 91"/>
                <a:gd name="T18" fmla="*/ 50 w 58"/>
                <a:gd name="T19" fmla="*/ 31 h 91"/>
                <a:gd name="T20" fmla="*/ 52 w 58"/>
                <a:gd name="T21" fmla="*/ 35 h 91"/>
                <a:gd name="T22" fmla="*/ 53 w 58"/>
                <a:gd name="T23" fmla="*/ 39 h 91"/>
                <a:gd name="T24" fmla="*/ 56 w 58"/>
                <a:gd name="T25" fmla="*/ 44 h 91"/>
                <a:gd name="T26" fmla="*/ 57 w 58"/>
                <a:gd name="T27" fmla="*/ 49 h 91"/>
                <a:gd name="T28" fmla="*/ 58 w 58"/>
                <a:gd name="T29" fmla="*/ 55 h 91"/>
                <a:gd name="T30" fmla="*/ 58 w 58"/>
                <a:gd name="T31" fmla="*/ 59 h 91"/>
                <a:gd name="T32" fmla="*/ 58 w 58"/>
                <a:gd name="T33" fmla="*/ 63 h 91"/>
                <a:gd name="T34" fmla="*/ 58 w 58"/>
                <a:gd name="T35" fmla="*/ 68 h 91"/>
                <a:gd name="T36" fmla="*/ 58 w 58"/>
                <a:gd name="T37" fmla="*/ 72 h 91"/>
                <a:gd name="T38" fmla="*/ 57 w 58"/>
                <a:gd name="T39" fmla="*/ 76 h 91"/>
                <a:gd name="T40" fmla="*/ 56 w 58"/>
                <a:gd name="T41" fmla="*/ 79 h 91"/>
                <a:gd name="T42" fmla="*/ 53 w 58"/>
                <a:gd name="T43" fmla="*/ 82 h 91"/>
                <a:gd name="T44" fmla="*/ 51 w 58"/>
                <a:gd name="T45" fmla="*/ 85 h 91"/>
                <a:gd name="T46" fmla="*/ 48 w 58"/>
                <a:gd name="T47" fmla="*/ 87 h 91"/>
                <a:gd name="T48" fmla="*/ 45 w 58"/>
                <a:gd name="T49" fmla="*/ 89 h 91"/>
                <a:gd name="T50" fmla="*/ 42 w 58"/>
                <a:gd name="T51" fmla="*/ 90 h 91"/>
                <a:gd name="T52" fmla="*/ 38 w 58"/>
                <a:gd name="T53" fmla="*/ 91 h 91"/>
                <a:gd name="T54" fmla="*/ 33 w 58"/>
                <a:gd name="T55" fmla="*/ 90 h 91"/>
                <a:gd name="T56" fmla="*/ 28 w 58"/>
                <a:gd name="T57" fmla="*/ 90 h 91"/>
                <a:gd name="T58" fmla="*/ 22 w 58"/>
                <a:gd name="T59" fmla="*/ 88 h 91"/>
                <a:gd name="T60" fmla="*/ 17 w 58"/>
                <a:gd name="T61" fmla="*/ 86 h 91"/>
                <a:gd name="T62" fmla="*/ 15 w 58"/>
                <a:gd name="T63" fmla="*/ 82 h 91"/>
                <a:gd name="T64" fmla="*/ 13 w 58"/>
                <a:gd name="T65" fmla="*/ 78 h 91"/>
                <a:gd name="T66" fmla="*/ 11 w 58"/>
                <a:gd name="T67" fmla="*/ 72 h 91"/>
                <a:gd name="T68" fmla="*/ 9 w 58"/>
                <a:gd name="T69" fmla="*/ 68 h 91"/>
                <a:gd name="T70" fmla="*/ 5 w 58"/>
                <a:gd name="T71" fmla="*/ 61 h 91"/>
                <a:gd name="T72" fmla="*/ 4 w 58"/>
                <a:gd name="T73" fmla="*/ 55 h 91"/>
                <a:gd name="T74" fmla="*/ 3 w 58"/>
                <a:gd name="T75" fmla="*/ 51 h 91"/>
                <a:gd name="T76" fmla="*/ 2 w 58"/>
                <a:gd name="T77" fmla="*/ 48 h 91"/>
                <a:gd name="T78" fmla="*/ 1 w 58"/>
                <a:gd name="T79" fmla="*/ 44 h 91"/>
                <a:gd name="T80" fmla="*/ 1 w 58"/>
                <a:gd name="T81" fmla="*/ 41 h 91"/>
                <a:gd name="T82" fmla="*/ 1 w 58"/>
                <a:gd name="T83" fmla="*/ 38 h 91"/>
                <a:gd name="T84" fmla="*/ 0 w 58"/>
                <a:gd name="T85" fmla="*/ 34 h 91"/>
                <a:gd name="T86" fmla="*/ 0 w 58"/>
                <a:gd name="T87" fmla="*/ 31 h 91"/>
                <a:gd name="T88" fmla="*/ 0 w 58"/>
                <a:gd name="T89" fmla="*/ 28 h 91"/>
                <a:gd name="T90" fmla="*/ 1 w 58"/>
                <a:gd name="T91" fmla="*/ 22 h 91"/>
                <a:gd name="T92" fmla="*/ 3 w 58"/>
                <a:gd name="T93" fmla="*/ 17 h 91"/>
                <a:gd name="T94" fmla="*/ 5 w 58"/>
                <a:gd name="T95" fmla="*/ 12 h 91"/>
                <a:gd name="T96" fmla="*/ 9 w 58"/>
                <a:gd name="T97" fmla="*/ 6 h 91"/>
                <a:gd name="T98" fmla="*/ 11 w 58"/>
                <a:gd name="T99" fmla="*/ 4 h 91"/>
                <a:gd name="T100" fmla="*/ 14 w 58"/>
                <a:gd name="T101" fmla="*/ 2 h 91"/>
                <a:gd name="T102" fmla="*/ 17 w 58"/>
                <a:gd name="T103" fmla="*/ 1 h 91"/>
                <a:gd name="T104" fmla="*/ 21 w 58"/>
                <a:gd name="T105" fmla="*/ 0 h 91"/>
                <a:gd name="T106" fmla="*/ 21 w 58"/>
                <a:gd name="T10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91">
                  <a:moveTo>
                    <a:pt x="21" y="0"/>
                  </a:moveTo>
                  <a:lnTo>
                    <a:pt x="26" y="1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50" y="31"/>
                  </a:lnTo>
                  <a:lnTo>
                    <a:pt x="52" y="35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58" y="59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6" y="79"/>
                  </a:lnTo>
                  <a:lnTo>
                    <a:pt x="53" y="82"/>
                  </a:lnTo>
                  <a:lnTo>
                    <a:pt x="51" y="85"/>
                  </a:lnTo>
                  <a:lnTo>
                    <a:pt x="48" y="87"/>
                  </a:lnTo>
                  <a:lnTo>
                    <a:pt x="45" y="89"/>
                  </a:lnTo>
                  <a:lnTo>
                    <a:pt x="42" y="90"/>
                  </a:lnTo>
                  <a:lnTo>
                    <a:pt x="38" y="91"/>
                  </a:lnTo>
                  <a:lnTo>
                    <a:pt x="33" y="90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7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2"/>
                  </a:lnTo>
                  <a:lnTo>
                    <a:pt x="9" y="68"/>
                  </a:lnTo>
                  <a:lnTo>
                    <a:pt x="5" y="61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3" name="Freeform 1151"/>
            <p:cNvSpPr>
              <a:spLocks/>
            </p:cNvSpPr>
            <p:nvPr/>
          </p:nvSpPr>
          <p:spPr bwMode="auto">
            <a:xfrm>
              <a:off x="112" y="1663"/>
              <a:ext cx="6" cy="10"/>
            </a:xfrm>
            <a:custGeom>
              <a:avLst/>
              <a:gdLst>
                <a:gd name="T0" fmla="*/ 25 w 75"/>
                <a:gd name="T1" fmla="*/ 3 h 116"/>
                <a:gd name="T2" fmla="*/ 36 w 75"/>
                <a:gd name="T3" fmla="*/ 13 h 116"/>
                <a:gd name="T4" fmla="*/ 44 w 75"/>
                <a:gd name="T5" fmla="*/ 22 h 116"/>
                <a:gd name="T6" fmla="*/ 50 w 75"/>
                <a:gd name="T7" fmla="*/ 29 h 116"/>
                <a:gd name="T8" fmla="*/ 54 w 75"/>
                <a:gd name="T9" fmla="*/ 37 h 116"/>
                <a:gd name="T10" fmla="*/ 59 w 75"/>
                <a:gd name="T11" fmla="*/ 44 h 116"/>
                <a:gd name="T12" fmla="*/ 63 w 75"/>
                <a:gd name="T13" fmla="*/ 52 h 116"/>
                <a:gd name="T14" fmla="*/ 65 w 75"/>
                <a:gd name="T15" fmla="*/ 61 h 116"/>
                <a:gd name="T16" fmla="*/ 69 w 75"/>
                <a:gd name="T17" fmla="*/ 69 h 116"/>
                <a:gd name="T18" fmla="*/ 72 w 75"/>
                <a:gd name="T19" fmla="*/ 77 h 116"/>
                <a:gd name="T20" fmla="*/ 74 w 75"/>
                <a:gd name="T21" fmla="*/ 85 h 116"/>
                <a:gd name="T22" fmla="*/ 74 w 75"/>
                <a:gd name="T23" fmla="*/ 94 h 116"/>
                <a:gd name="T24" fmla="*/ 75 w 75"/>
                <a:gd name="T25" fmla="*/ 102 h 116"/>
                <a:gd name="T26" fmla="*/ 75 w 75"/>
                <a:gd name="T27" fmla="*/ 111 h 116"/>
                <a:gd name="T28" fmla="*/ 71 w 75"/>
                <a:gd name="T29" fmla="*/ 115 h 116"/>
                <a:gd name="T30" fmla="*/ 61 w 75"/>
                <a:gd name="T31" fmla="*/ 114 h 116"/>
                <a:gd name="T32" fmla="*/ 53 w 75"/>
                <a:gd name="T33" fmla="*/ 113 h 116"/>
                <a:gd name="T34" fmla="*/ 43 w 75"/>
                <a:gd name="T35" fmla="*/ 112 h 116"/>
                <a:gd name="T36" fmla="*/ 37 w 75"/>
                <a:gd name="T37" fmla="*/ 109 h 116"/>
                <a:gd name="T38" fmla="*/ 33 w 75"/>
                <a:gd name="T39" fmla="*/ 101 h 116"/>
                <a:gd name="T40" fmla="*/ 28 w 75"/>
                <a:gd name="T41" fmla="*/ 95 h 116"/>
                <a:gd name="T42" fmla="*/ 23 w 75"/>
                <a:gd name="T43" fmla="*/ 88 h 116"/>
                <a:gd name="T44" fmla="*/ 18 w 75"/>
                <a:gd name="T45" fmla="*/ 81 h 116"/>
                <a:gd name="T46" fmla="*/ 13 w 75"/>
                <a:gd name="T47" fmla="*/ 74 h 116"/>
                <a:gd name="T48" fmla="*/ 10 w 75"/>
                <a:gd name="T49" fmla="*/ 66 h 116"/>
                <a:gd name="T50" fmla="*/ 6 w 75"/>
                <a:gd name="T51" fmla="*/ 58 h 116"/>
                <a:gd name="T52" fmla="*/ 3 w 75"/>
                <a:gd name="T53" fmla="*/ 50 h 116"/>
                <a:gd name="T54" fmla="*/ 1 w 75"/>
                <a:gd name="T55" fmla="*/ 42 h 116"/>
                <a:gd name="T56" fmla="*/ 0 w 75"/>
                <a:gd name="T57" fmla="*/ 35 h 116"/>
                <a:gd name="T58" fmla="*/ 0 w 75"/>
                <a:gd name="T59" fmla="*/ 28 h 116"/>
                <a:gd name="T60" fmla="*/ 1 w 75"/>
                <a:gd name="T61" fmla="*/ 21 h 116"/>
                <a:gd name="T62" fmla="*/ 3 w 75"/>
                <a:gd name="T63" fmla="*/ 14 h 116"/>
                <a:gd name="T64" fmla="*/ 8 w 75"/>
                <a:gd name="T65" fmla="*/ 7 h 116"/>
                <a:gd name="T66" fmla="*/ 14 w 75"/>
                <a:gd name="T67" fmla="*/ 2 h 116"/>
                <a:gd name="T68" fmla="*/ 18 w 75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16">
                  <a:moveTo>
                    <a:pt x="18" y="0"/>
                  </a:moveTo>
                  <a:lnTo>
                    <a:pt x="25" y="3"/>
                  </a:lnTo>
                  <a:lnTo>
                    <a:pt x="31" y="8"/>
                  </a:lnTo>
                  <a:lnTo>
                    <a:pt x="36" y="13"/>
                  </a:lnTo>
                  <a:lnTo>
                    <a:pt x="42" y="19"/>
                  </a:lnTo>
                  <a:lnTo>
                    <a:pt x="44" y="22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3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59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4" y="55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9"/>
                  </a:lnTo>
                  <a:lnTo>
                    <a:pt x="71" y="73"/>
                  </a:lnTo>
                  <a:lnTo>
                    <a:pt x="72" y="77"/>
                  </a:lnTo>
                  <a:lnTo>
                    <a:pt x="73" y="82"/>
                  </a:lnTo>
                  <a:lnTo>
                    <a:pt x="74" y="85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5" y="116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1" y="114"/>
                  </a:lnTo>
                  <a:lnTo>
                    <a:pt x="57" y="114"/>
                  </a:lnTo>
                  <a:lnTo>
                    <a:pt x="53" y="113"/>
                  </a:lnTo>
                  <a:lnTo>
                    <a:pt x="48" y="112"/>
                  </a:lnTo>
                  <a:lnTo>
                    <a:pt x="43" y="112"/>
                  </a:lnTo>
                  <a:lnTo>
                    <a:pt x="40" y="112"/>
                  </a:lnTo>
                  <a:lnTo>
                    <a:pt x="37" y="109"/>
                  </a:lnTo>
                  <a:lnTo>
                    <a:pt x="35" y="106"/>
                  </a:lnTo>
                  <a:lnTo>
                    <a:pt x="33" y="101"/>
                  </a:lnTo>
                  <a:lnTo>
                    <a:pt x="31" y="98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21" y="85"/>
                  </a:lnTo>
                  <a:lnTo>
                    <a:pt x="18" y="81"/>
                  </a:lnTo>
                  <a:lnTo>
                    <a:pt x="16" y="77"/>
                  </a:lnTo>
                  <a:lnTo>
                    <a:pt x="13" y="74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4" name="Freeform 1152"/>
            <p:cNvSpPr>
              <a:spLocks/>
            </p:cNvSpPr>
            <p:nvPr/>
          </p:nvSpPr>
          <p:spPr bwMode="auto">
            <a:xfrm>
              <a:off x="107" y="1667"/>
              <a:ext cx="7" cy="11"/>
            </a:xfrm>
            <a:custGeom>
              <a:avLst/>
              <a:gdLst>
                <a:gd name="T0" fmla="*/ 23 w 95"/>
                <a:gd name="T1" fmla="*/ 3 h 125"/>
                <a:gd name="T2" fmla="*/ 35 w 95"/>
                <a:gd name="T3" fmla="*/ 14 h 125"/>
                <a:gd name="T4" fmla="*/ 45 w 95"/>
                <a:gd name="T5" fmla="*/ 23 h 125"/>
                <a:gd name="T6" fmla="*/ 50 w 95"/>
                <a:gd name="T7" fmla="*/ 29 h 125"/>
                <a:gd name="T8" fmla="*/ 55 w 95"/>
                <a:gd name="T9" fmla="*/ 36 h 125"/>
                <a:gd name="T10" fmla="*/ 60 w 95"/>
                <a:gd name="T11" fmla="*/ 43 h 125"/>
                <a:gd name="T12" fmla="*/ 64 w 95"/>
                <a:gd name="T13" fmla="*/ 50 h 125"/>
                <a:gd name="T14" fmla="*/ 69 w 95"/>
                <a:gd name="T15" fmla="*/ 59 h 125"/>
                <a:gd name="T16" fmla="*/ 74 w 95"/>
                <a:gd name="T17" fmla="*/ 66 h 125"/>
                <a:gd name="T18" fmla="*/ 77 w 95"/>
                <a:gd name="T19" fmla="*/ 73 h 125"/>
                <a:gd name="T20" fmla="*/ 81 w 95"/>
                <a:gd name="T21" fmla="*/ 80 h 125"/>
                <a:gd name="T22" fmla="*/ 85 w 95"/>
                <a:gd name="T23" fmla="*/ 87 h 125"/>
                <a:gd name="T24" fmla="*/ 89 w 95"/>
                <a:gd name="T25" fmla="*/ 95 h 125"/>
                <a:gd name="T26" fmla="*/ 93 w 95"/>
                <a:gd name="T27" fmla="*/ 103 h 125"/>
                <a:gd name="T28" fmla="*/ 92 w 95"/>
                <a:gd name="T29" fmla="*/ 108 h 125"/>
                <a:gd name="T30" fmla="*/ 85 w 95"/>
                <a:gd name="T31" fmla="*/ 113 h 125"/>
                <a:gd name="T32" fmla="*/ 75 w 95"/>
                <a:gd name="T33" fmla="*/ 120 h 125"/>
                <a:gd name="T34" fmla="*/ 67 w 95"/>
                <a:gd name="T35" fmla="*/ 122 h 125"/>
                <a:gd name="T36" fmla="*/ 58 w 95"/>
                <a:gd name="T37" fmla="*/ 117 h 125"/>
                <a:gd name="T38" fmla="*/ 51 w 95"/>
                <a:gd name="T39" fmla="*/ 111 h 125"/>
                <a:gd name="T40" fmla="*/ 43 w 95"/>
                <a:gd name="T41" fmla="*/ 105 h 125"/>
                <a:gd name="T42" fmla="*/ 34 w 95"/>
                <a:gd name="T43" fmla="*/ 97 h 125"/>
                <a:gd name="T44" fmla="*/ 27 w 95"/>
                <a:gd name="T45" fmla="*/ 89 h 125"/>
                <a:gd name="T46" fmla="*/ 20 w 95"/>
                <a:gd name="T47" fmla="*/ 82 h 125"/>
                <a:gd name="T48" fmla="*/ 13 w 95"/>
                <a:gd name="T49" fmla="*/ 73 h 125"/>
                <a:gd name="T50" fmla="*/ 9 w 95"/>
                <a:gd name="T51" fmla="*/ 65 h 125"/>
                <a:gd name="T52" fmla="*/ 5 w 95"/>
                <a:gd name="T53" fmla="*/ 56 h 125"/>
                <a:gd name="T54" fmla="*/ 1 w 95"/>
                <a:gd name="T55" fmla="*/ 46 h 125"/>
                <a:gd name="T56" fmla="*/ 0 w 95"/>
                <a:gd name="T57" fmla="*/ 38 h 125"/>
                <a:gd name="T58" fmla="*/ 0 w 95"/>
                <a:gd name="T59" fmla="*/ 29 h 125"/>
                <a:gd name="T60" fmla="*/ 2 w 95"/>
                <a:gd name="T61" fmla="*/ 20 h 125"/>
                <a:gd name="T62" fmla="*/ 5 w 95"/>
                <a:gd name="T63" fmla="*/ 12 h 125"/>
                <a:gd name="T64" fmla="*/ 11 w 95"/>
                <a:gd name="T65" fmla="*/ 3 h 125"/>
                <a:gd name="T66" fmla="*/ 16 w 95"/>
                <a:gd name="T6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5">
                  <a:moveTo>
                    <a:pt x="16" y="0"/>
                  </a:moveTo>
                  <a:lnTo>
                    <a:pt x="23" y="3"/>
                  </a:lnTo>
                  <a:lnTo>
                    <a:pt x="29" y="9"/>
                  </a:lnTo>
                  <a:lnTo>
                    <a:pt x="35" y="14"/>
                  </a:lnTo>
                  <a:lnTo>
                    <a:pt x="41" y="20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60" y="43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8" y="55"/>
                  </a:lnTo>
                  <a:lnTo>
                    <a:pt x="69" y="59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7" y="73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3" y="84"/>
                  </a:lnTo>
                  <a:lnTo>
                    <a:pt x="85" y="87"/>
                  </a:lnTo>
                  <a:lnTo>
                    <a:pt x="87" y="91"/>
                  </a:lnTo>
                  <a:lnTo>
                    <a:pt x="89" y="95"/>
                  </a:lnTo>
                  <a:lnTo>
                    <a:pt x="91" y="99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5" y="113"/>
                  </a:lnTo>
                  <a:lnTo>
                    <a:pt x="82" y="116"/>
                  </a:lnTo>
                  <a:lnTo>
                    <a:pt x="75" y="120"/>
                  </a:lnTo>
                  <a:lnTo>
                    <a:pt x="71" y="125"/>
                  </a:lnTo>
                  <a:lnTo>
                    <a:pt x="67" y="122"/>
                  </a:lnTo>
                  <a:lnTo>
                    <a:pt x="63" y="120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1" y="111"/>
                  </a:lnTo>
                  <a:lnTo>
                    <a:pt x="47" y="108"/>
                  </a:lnTo>
                  <a:lnTo>
                    <a:pt x="43" y="105"/>
                  </a:lnTo>
                  <a:lnTo>
                    <a:pt x="39" y="102"/>
                  </a:lnTo>
                  <a:lnTo>
                    <a:pt x="34" y="97"/>
                  </a:lnTo>
                  <a:lnTo>
                    <a:pt x="31" y="93"/>
                  </a:lnTo>
                  <a:lnTo>
                    <a:pt x="27" y="89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6" y="77"/>
                  </a:lnTo>
                  <a:lnTo>
                    <a:pt x="13" y="73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6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5" name="Freeform 1153"/>
            <p:cNvSpPr>
              <a:spLocks/>
            </p:cNvSpPr>
            <p:nvPr/>
          </p:nvSpPr>
          <p:spPr bwMode="auto">
            <a:xfrm>
              <a:off x="101" y="1673"/>
              <a:ext cx="9" cy="11"/>
            </a:xfrm>
            <a:custGeom>
              <a:avLst/>
              <a:gdLst>
                <a:gd name="T0" fmla="*/ 20 w 109"/>
                <a:gd name="T1" fmla="*/ 1 h 131"/>
                <a:gd name="T2" fmla="*/ 28 w 109"/>
                <a:gd name="T3" fmla="*/ 6 h 131"/>
                <a:gd name="T4" fmla="*/ 38 w 109"/>
                <a:gd name="T5" fmla="*/ 13 h 131"/>
                <a:gd name="T6" fmla="*/ 50 w 109"/>
                <a:gd name="T7" fmla="*/ 24 h 131"/>
                <a:gd name="T8" fmla="*/ 57 w 109"/>
                <a:gd name="T9" fmla="*/ 35 h 131"/>
                <a:gd name="T10" fmla="*/ 61 w 109"/>
                <a:gd name="T11" fmla="*/ 42 h 131"/>
                <a:gd name="T12" fmla="*/ 66 w 109"/>
                <a:gd name="T13" fmla="*/ 48 h 131"/>
                <a:gd name="T14" fmla="*/ 71 w 109"/>
                <a:gd name="T15" fmla="*/ 55 h 131"/>
                <a:gd name="T16" fmla="*/ 76 w 109"/>
                <a:gd name="T17" fmla="*/ 61 h 131"/>
                <a:gd name="T18" fmla="*/ 81 w 109"/>
                <a:gd name="T19" fmla="*/ 69 h 131"/>
                <a:gd name="T20" fmla="*/ 89 w 109"/>
                <a:gd name="T21" fmla="*/ 78 h 131"/>
                <a:gd name="T22" fmla="*/ 99 w 109"/>
                <a:gd name="T23" fmla="*/ 87 h 131"/>
                <a:gd name="T24" fmla="*/ 105 w 109"/>
                <a:gd name="T25" fmla="*/ 92 h 131"/>
                <a:gd name="T26" fmla="*/ 109 w 109"/>
                <a:gd name="T27" fmla="*/ 98 h 131"/>
                <a:gd name="T28" fmla="*/ 108 w 109"/>
                <a:gd name="T29" fmla="*/ 107 h 131"/>
                <a:gd name="T30" fmla="*/ 107 w 109"/>
                <a:gd name="T31" fmla="*/ 117 h 131"/>
                <a:gd name="T32" fmla="*/ 107 w 109"/>
                <a:gd name="T33" fmla="*/ 126 h 131"/>
                <a:gd name="T34" fmla="*/ 102 w 109"/>
                <a:gd name="T35" fmla="*/ 130 h 131"/>
                <a:gd name="T36" fmla="*/ 90 w 109"/>
                <a:gd name="T37" fmla="*/ 128 h 131"/>
                <a:gd name="T38" fmla="*/ 79 w 109"/>
                <a:gd name="T39" fmla="*/ 125 h 131"/>
                <a:gd name="T40" fmla="*/ 68 w 109"/>
                <a:gd name="T41" fmla="*/ 120 h 131"/>
                <a:gd name="T42" fmla="*/ 57 w 109"/>
                <a:gd name="T43" fmla="*/ 113 h 131"/>
                <a:gd name="T44" fmla="*/ 45 w 109"/>
                <a:gd name="T45" fmla="*/ 105 h 131"/>
                <a:gd name="T46" fmla="*/ 35 w 109"/>
                <a:gd name="T47" fmla="*/ 97 h 131"/>
                <a:gd name="T48" fmla="*/ 26 w 109"/>
                <a:gd name="T49" fmla="*/ 88 h 131"/>
                <a:gd name="T50" fmla="*/ 17 w 109"/>
                <a:gd name="T51" fmla="*/ 78 h 131"/>
                <a:gd name="T52" fmla="*/ 10 w 109"/>
                <a:gd name="T53" fmla="*/ 67 h 131"/>
                <a:gd name="T54" fmla="*/ 5 w 109"/>
                <a:gd name="T55" fmla="*/ 56 h 131"/>
                <a:gd name="T56" fmla="*/ 1 w 109"/>
                <a:gd name="T57" fmla="*/ 46 h 131"/>
                <a:gd name="T58" fmla="*/ 0 w 109"/>
                <a:gd name="T59" fmla="*/ 35 h 131"/>
                <a:gd name="T60" fmla="*/ 1 w 109"/>
                <a:gd name="T61" fmla="*/ 23 h 131"/>
                <a:gd name="T62" fmla="*/ 6 w 109"/>
                <a:gd name="T63" fmla="*/ 13 h 131"/>
                <a:gd name="T64" fmla="*/ 12 w 109"/>
                <a:gd name="T65" fmla="*/ 4 h 131"/>
                <a:gd name="T66" fmla="*/ 17 w 109"/>
                <a:gd name="T6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31">
                  <a:moveTo>
                    <a:pt x="17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50" y="24"/>
                  </a:lnTo>
                  <a:lnTo>
                    <a:pt x="54" y="3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4" y="58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1" y="69"/>
                  </a:lnTo>
                  <a:lnTo>
                    <a:pt x="83" y="73"/>
                  </a:lnTo>
                  <a:lnTo>
                    <a:pt x="89" y="78"/>
                  </a:lnTo>
                  <a:lnTo>
                    <a:pt x="96" y="84"/>
                  </a:lnTo>
                  <a:lnTo>
                    <a:pt x="99" y="87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8" y="107"/>
                  </a:lnTo>
                  <a:lnTo>
                    <a:pt x="108" y="112"/>
                  </a:lnTo>
                  <a:lnTo>
                    <a:pt x="107" y="117"/>
                  </a:lnTo>
                  <a:lnTo>
                    <a:pt x="107" y="122"/>
                  </a:lnTo>
                  <a:lnTo>
                    <a:pt x="107" y="126"/>
                  </a:lnTo>
                  <a:lnTo>
                    <a:pt x="107" y="131"/>
                  </a:lnTo>
                  <a:lnTo>
                    <a:pt x="102" y="130"/>
                  </a:lnTo>
                  <a:lnTo>
                    <a:pt x="96" y="129"/>
                  </a:lnTo>
                  <a:lnTo>
                    <a:pt x="90" y="128"/>
                  </a:lnTo>
                  <a:lnTo>
                    <a:pt x="85" y="127"/>
                  </a:lnTo>
                  <a:lnTo>
                    <a:pt x="79" y="125"/>
                  </a:lnTo>
                  <a:lnTo>
                    <a:pt x="74" y="123"/>
                  </a:lnTo>
                  <a:lnTo>
                    <a:pt x="68" y="120"/>
                  </a:lnTo>
                  <a:lnTo>
                    <a:pt x="62" y="118"/>
                  </a:lnTo>
                  <a:lnTo>
                    <a:pt x="57" y="113"/>
                  </a:lnTo>
                  <a:lnTo>
                    <a:pt x="51" y="110"/>
                  </a:lnTo>
                  <a:lnTo>
                    <a:pt x="45" y="105"/>
                  </a:lnTo>
                  <a:lnTo>
                    <a:pt x="40" y="102"/>
                  </a:lnTo>
                  <a:lnTo>
                    <a:pt x="35" y="97"/>
                  </a:lnTo>
                  <a:lnTo>
                    <a:pt x="31" y="93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7" y="78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6" name="Freeform 1154"/>
            <p:cNvSpPr>
              <a:spLocks/>
            </p:cNvSpPr>
            <p:nvPr/>
          </p:nvSpPr>
          <p:spPr bwMode="auto">
            <a:xfrm>
              <a:off x="96" y="1685"/>
              <a:ext cx="15" cy="9"/>
            </a:xfrm>
            <a:custGeom>
              <a:avLst/>
              <a:gdLst>
                <a:gd name="T0" fmla="*/ 21 w 195"/>
                <a:gd name="T1" fmla="*/ 1 h 111"/>
                <a:gd name="T2" fmla="*/ 30 w 195"/>
                <a:gd name="T3" fmla="*/ 6 h 111"/>
                <a:gd name="T4" fmla="*/ 40 w 195"/>
                <a:gd name="T5" fmla="*/ 11 h 111"/>
                <a:gd name="T6" fmla="*/ 51 w 195"/>
                <a:gd name="T7" fmla="*/ 16 h 111"/>
                <a:gd name="T8" fmla="*/ 61 w 195"/>
                <a:gd name="T9" fmla="*/ 21 h 111"/>
                <a:gd name="T10" fmla="*/ 72 w 195"/>
                <a:gd name="T11" fmla="*/ 28 h 111"/>
                <a:gd name="T12" fmla="*/ 82 w 195"/>
                <a:gd name="T13" fmla="*/ 33 h 111"/>
                <a:gd name="T14" fmla="*/ 93 w 195"/>
                <a:gd name="T15" fmla="*/ 38 h 111"/>
                <a:gd name="T16" fmla="*/ 103 w 195"/>
                <a:gd name="T17" fmla="*/ 44 h 111"/>
                <a:gd name="T18" fmla="*/ 114 w 195"/>
                <a:gd name="T19" fmla="*/ 48 h 111"/>
                <a:gd name="T20" fmla="*/ 124 w 195"/>
                <a:gd name="T21" fmla="*/ 53 h 111"/>
                <a:gd name="T22" fmla="*/ 135 w 195"/>
                <a:gd name="T23" fmla="*/ 58 h 111"/>
                <a:gd name="T24" fmla="*/ 146 w 195"/>
                <a:gd name="T25" fmla="*/ 61 h 111"/>
                <a:gd name="T26" fmla="*/ 156 w 195"/>
                <a:gd name="T27" fmla="*/ 65 h 111"/>
                <a:gd name="T28" fmla="*/ 168 w 195"/>
                <a:gd name="T29" fmla="*/ 69 h 111"/>
                <a:gd name="T30" fmla="*/ 179 w 195"/>
                <a:gd name="T31" fmla="*/ 72 h 111"/>
                <a:gd name="T32" fmla="*/ 187 w 195"/>
                <a:gd name="T33" fmla="*/ 76 h 111"/>
                <a:gd name="T34" fmla="*/ 189 w 195"/>
                <a:gd name="T35" fmla="*/ 85 h 111"/>
                <a:gd name="T36" fmla="*/ 191 w 195"/>
                <a:gd name="T37" fmla="*/ 95 h 111"/>
                <a:gd name="T38" fmla="*/ 194 w 195"/>
                <a:gd name="T39" fmla="*/ 104 h 111"/>
                <a:gd name="T40" fmla="*/ 191 w 195"/>
                <a:gd name="T41" fmla="*/ 108 h 111"/>
                <a:gd name="T42" fmla="*/ 184 w 195"/>
                <a:gd name="T43" fmla="*/ 109 h 111"/>
                <a:gd name="T44" fmla="*/ 177 w 195"/>
                <a:gd name="T45" fmla="*/ 110 h 111"/>
                <a:gd name="T46" fmla="*/ 170 w 195"/>
                <a:gd name="T47" fmla="*/ 111 h 111"/>
                <a:gd name="T48" fmla="*/ 161 w 195"/>
                <a:gd name="T49" fmla="*/ 111 h 111"/>
                <a:gd name="T50" fmla="*/ 147 w 195"/>
                <a:gd name="T51" fmla="*/ 111 h 111"/>
                <a:gd name="T52" fmla="*/ 134 w 195"/>
                <a:gd name="T53" fmla="*/ 108 h 111"/>
                <a:gd name="T54" fmla="*/ 122 w 195"/>
                <a:gd name="T55" fmla="*/ 105 h 111"/>
                <a:gd name="T56" fmla="*/ 110 w 195"/>
                <a:gd name="T57" fmla="*/ 102 h 111"/>
                <a:gd name="T58" fmla="*/ 98 w 195"/>
                <a:gd name="T59" fmla="*/ 98 h 111"/>
                <a:gd name="T60" fmla="*/ 86 w 195"/>
                <a:gd name="T61" fmla="*/ 93 h 111"/>
                <a:gd name="T62" fmla="*/ 74 w 195"/>
                <a:gd name="T63" fmla="*/ 87 h 111"/>
                <a:gd name="T64" fmla="*/ 62 w 195"/>
                <a:gd name="T65" fmla="*/ 81 h 111"/>
                <a:gd name="T66" fmla="*/ 50 w 195"/>
                <a:gd name="T67" fmla="*/ 73 h 111"/>
                <a:gd name="T68" fmla="*/ 38 w 195"/>
                <a:gd name="T69" fmla="*/ 66 h 111"/>
                <a:gd name="T70" fmla="*/ 27 w 195"/>
                <a:gd name="T71" fmla="*/ 59 h 111"/>
                <a:gd name="T72" fmla="*/ 15 w 195"/>
                <a:gd name="T73" fmla="*/ 52 h 111"/>
                <a:gd name="T74" fmla="*/ 5 w 195"/>
                <a:gd name="T75" fmla="*/ 45 h 111"/>
                <a:gd name="T76" fmla="*/ 0 w 195"/>
                <a:gd name="T77" fmla="*/ 37 h 111"/>
                <a:gd name="T78" fmla="*/ 1 w 195"/>
                <a:gd name="T79" fmla="*/ 28 h 111"/>
                <a:gd name="T80" fmla="*/ 4 w 195"/>
                <a:gd name="T81" fmla="*/ 21 h 111"/>
                <a:gd name="T82" fmla="*/ 7 w 195"/>
                <a:gd name="T83" fmla="*/ 14 h 111"/>
                <a:gd name="T84" fmla="*/ 9 w 195"/>
                <a:gd name="T85" fmla="*/ 8 h 111"/>
                <a:gd name="T86" fmla="*/ 13 w 195"/>
                <a:gd name="T87" fmla="*/ 1 h 111"/>
                <a:gd name="T88" fmla="*/ 15 w 195"/>
                <a:gd name="T8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1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51" y="16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7" y="25"/>
                  </a:lnTo>
                  <a:lnTo>
                    <a:pt x="72" y="28"/>
                  </a:lnTo>
                  <a:lnTo>
                    <a:pt x="77" y="31"/>
                  </a:lnTo>
                  <a:lnTo>
                    <a:pt x="82" y="33"/>
                  </a:lnTo>
                  <a:lnTo>
                    <a:pt x="87" y="36"/>
                  </a:lnTo>
                  <a:lnTo>
                    <a:pt x="93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8" y="46"/>
                  </a:lnTo>
                  <a:lnTo>
                    <a:pt x="114" y="48"/>
                  </a:lnTo>
                  <a:lnTo>
                    <a:pt x="119" y="51"/>
                  </a:lnTo>
                  <a:lnTo>
                    <a:pt x="124" y="53"/>
                  </a:lnTo>
                  <a:lnTo>
                    <a:pt x="129" y="55"/>
                  </a:lnTo>
                  <a:lnTo>
                    <a:pt x="135" y="58"/>
                  </a:lnTo>
                  <a:lnTo>
                    <a:pt x="141" y="60"/>
                  </a:lnTo>
                  <a:lnTo>
                    <a:pt x="146" y="61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63" y="67"/>
                  </a:lnTo>
                  <a:lnTo>
                    <a:pt x="168" y="69"/>
                  </a:lnTo>
                  <a:lnTo>
                    <a:pt x="173" y="71"/>
                  </a:lnTo>
                  <a:lnTo>
                    <a:pt x="179" y="72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8" y="81"/>
                  </a:lnTo>
                  <a:lnTo>
                    <a:pt x="189" y="85"/>
                  </a:lnTo>
                  <a:lnTo>
                    <a:pt x="191" y="91"/>
                  </a:lnTo>
                  <a:lnTo>
                    <a:pt x="191" y="95"/>
                  </a:lnTo>
                  <a:lnTo>
                    <a:pt x="192" y="99"/>
                  </a:lnTo>
                  <a:lnTo>
                    <a:pt x="194" y="104"/>
                  </a:lnTo>
                  <a:lnTo>
                    <a:pt x="195" y="108"/>
                  </a:lnTo>
                  <a:lnTo>
                    <a:pt x="191" y="108"/>
                  </a:lnTo>
                  <a:lnTo>
                    <a:pt x="188" y="109"/>
                  </a:lnTo>
                  <a:lnTo>
                    <a:pt x="184" y="109"/>
                  </a:lnTo>
                  <a:lnTo>
                    <a:pt x="180" y="110"/>
                  </a:lnTo>
                  <a:lnTo>
                    <a:pt x="177" y="110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61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2" y="110"/>
                  </a:lnTo>
                  <a:lnTo>
                    <a:pt x="134" y="108"/>
                  </a:lnTo>
                  <a:lnTo>
                    <a:pt x="128" y="107"/>
                  </a:lnTo>
                  <a:lnTo>
                    <a:pt x="122" y="105"/>
                  </a:lnTo>
                  <a:lnTo>
                    <a:pt x="116" y="104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2" y="96"/>
                  </a:lnTo>
                  <a:lnTo>
                    <a:pt x="86" y="93"/>
                  </a:lnTo>
                  <a:lnTo>
                    <a:pt x="80" y="90"/>
                  </a:lnTo>
                  <a:lnTo>
                    <a:pt x="74" y="87"/>
                  </a:lnTo>
                  <a:lnTo>
                    <a:pt x="69" y="84"/>
                  </a:lnTo>
                  <a:lnTo>
                    <a:pt x="62" y="81"/>
                  </a:lnTo>
                  <a:lnTo>
                    <a:pt x="56" y="77"/>
                  </a:lnTo>
                  <a:lnTo>
                    <a:pt x="50" y="73"/>
                  </a:lnTo>
                  <a:lnTo>
                    <a:pt x="45" y="71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27" y="59"/>
                  </a:lnTo>
                  <a:lnTo>
                    <a:pt x="22" y="55"/>
                  </a:lnTo>
                  <a:lnTo>
                    <a:pt x="15" y="52"/>
                  </a:lnTo>
                  <a:lnTo>
                    <a:pt x="10" y="48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Freeform 1155"/>
            <p:cNvSpPr>
              <a:spLocks/>
            </p:cNvSpPr>
            <p:nvPr/>
          </p:nvSpPr>
          <p:spPr bwMode="auto">
            <a:xfrm>
              <a:off x="98" y="1694"/>
              <a:ext cx="15" cy="9"/>
            </a:xfrm>
            <a:custGeom>
              <a:avLst/>
              <a:gdLst>
                <a:gd name="T0" fmla="*/ 19 w 188"/>
                <a:gd name="T1" fmla="*/ 3 h 105"/>
                <a:gd name="T2" fmla="*/ 28 w 188"/>
                <a:gd name="T3" fmla="*/ 8 h 105"/>
                <a:gd name="T4" fmla="*/ 38 w 188"/>
                <a:gd name="T5" fmla="*/ 13 h 105"/>
                <a:gd name="T6" fmla="*/ 50 w 188"/>
                <a:gd name="T7" fmla="*/ 17 h 105"/>
                <a:gd name="T8" fmla="*/ 61 w 188"/>
                <a:gd name="T9" fmla="*/ 21 h 105"/>
                <a:gd name="T10" fmla="*/ 72 w 188"/>
                <a:gd name="T11" fmla="*/ 25 h 105"/>
                <a:gd name="T12" fmla="*/ 83 w 188"/>
                <a:gd name="T13" fmla="*/ 28 h 105"/>
                <a:gd name="T14" fmla="*/ 94 w 188"/>
                <a:gd name="T15" fmla="*/ 32 h 105"/>
                <a:gd name="T16" fmla="*/ 105 w 188"/>
                <a:gd name="T17" fmla="*/ 35 h 105"/>
                <a:gd name="T18" fmla="*/ 117 w 188"/>
                <a:gd name="T19" fmla="*/ 39 h 105"/>
                <a:gd name="T20" fmla="*/ 127 w 188"/>
                <a:gd name="T21" fmla="*/ 42 h 105"/>
                <a:gd name="T22" fmla="*/ 139 w 188"/>
                <a:gd name="T23" fmla="*/ 47 h 105"/>
                <a:gd name="T24" fmla="*/ 149 w 188"/>
                <a:gd name="T25" fmla="*/ 51 h 105"/>
                <a:gd name="T26" fmla="*/ 160 w 188"/>
                <a:gd name="T27" fmla="*/ 55 h 105"/>
                <a:gd name="T28" fmla="*/ 171 w 188"/>
                <a:gd name="T29" fmla="*/ 60 h 105"/>
                <a:gd name="T30" fmla="*/ 183 w 188"/>
                <a:gd name="T31" fmla="*/ 67 h 105"/>
                <a:gd name="T32" fmla="*/ 186 w 188"/>
                <a:gd name="T33" fmla="*/ 74 h 105"/>
                <a:gd name="T34" fmla="*/ 183 w 188"/>
                <a:gd name="T35" fmla="*/ 81 h 105"/>
                <a:gd name="T36" fmla="*/ 179 w 188"/>
                <a:gd name="T37" fmla="*/ 91 h 105"/>
                <a:gd name="T38" fmla="*/ 175 w 188"/>
                <a:gd name="T39" fmla="*/ 100 h 105"/>
                <a:gd name="T40" fmla="*/ 168 w 188"/>
                <a:gd name="T41" fmla="*/ 103 h 105"/>
                <a:gd name="T42" fmla="*/ 155 w 188"/>
                <a:gd name="T43" fmla="*/ 99 h 105"/>
                <a:gd name="T44" fmla="*/ 146 w 188"/>
                <a:gd name="T45" fmla="*/ 97 h 105"/>
                <a:gd name="T46" fmla="*/ 139 w 188"/>
                <a:gd name="T47" fmla="*/ 96 h 105"/>
                <a:gd name="T48" fmla="*/ 129 w 188"/>
                <a:gd name="T49" fmla="*/ 94 h 105"/>
                <a:gd name="T50" fmla="*/ 120 w 188"/>
                <a:gd name="T51" fmla="*/ 92 h 105"/>
                <a:gd name="T52" fmla="*/ 112 w 188"/>
                <a:gd name="T53" fmla="*/ 91 h 105"/>
                <a:gd name="T54" fmla="*/ 104 w 188"/>
                <a:gd name="T55" fmla="*/ 89 h 105"/>
                <a:gd name="T56" fmla="*/ 97 w 188"/>
                <a:gd name="T57" fmla="*/ 87 h 105"/>
                <a:gd name="T58" fmla="*/ 91 w 188"/>
                <a:gd name="T59" fmla="*/ 86 h 105"/>
                <a:gd name="T60" fmla="*/ 83 w 188"/>
                <a:gd name="T61" fmla="*/ 84 h 105"/>
                <a:gd name="T62" fmla="*/ 73 w 188"/>
                <a:gd name="T63" fmla="*/ 82 h 105"/>
                <a:gd name="T64" fmla="*/ 62 w 188"/>
                <a:gd name="T65" fmla="*/ 79 h 105"/>
                <a:gd name="T66" fmla="*/ 56 w 188"/>
                <a:gd name="T67" fmla="*/ 77 h 105"/>
                <a:gd name="T68" fmla="*/ 46 w 188"/>
                <a:gd name="T69" fmla="*/ 74 h 105"/>
                <a:gd name="T70" fmla="*/ 35 w 188"/>
                <a:gd name="T71" fmla="*/ 68 h 105"/>
                <a:gd name="T72" fmla="*/ 24 w 188"/>
                <a:gd name="T73" fmla="*/ 62 h 105"/>
                <a:gd name="T74" fmla="*/ 15 w 188"/>
                <a:gd name="T75" fmla="*/ 54 h 105"/>
                <a:gd name="T76" fmla="*/ 8 w 188"/>
                <a:gd name="T77" fmla="*/ 44 h 105"/>
                <a:gd name="T78" fmla="*/ 3 w 188"/>
                <a:gd name="T79" fmla="*/ 32 h 105"/>
                <a:gd name="T80" fmla="*/ 1 w 188"/>
                <a:gd name="T81" fmla="*/ 23 h 105"/>
                <a:gd name="T82" fmla="*/ 0 w 188"/>
                <a:gd name="T83" fmla="*/ 16 h 105"/>
                <a:gd name="T84" fmla="*/ 3 w 188"/>
                <a:gd name="T85" fmla="*/ 9 h 105"/>
                <a:gd name="T86" fmla="*/ 10 w 188"/>
                <a:gd name="T87" fmla="*/ 3 h 105"/>
                <a:gd name="T88" fmla="*/ 13 w 188"/>
                <a:gd name="T8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105">
                  <a:moveTo>
                    <a:pt x="13" y="0"/>
                  </a:moveTo>
                  <a:lnTo>
                    <a:pt x="19" y="3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5" y="20"/>
                  </a:lnTo>
                  <a:lnTo>
                    <a:pt x="61" y="21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7" y="27"/>
                  </a:lnTo>
                  <a:lnTo>
                    <a:pt x="83" y="28"/>
                  </a:lnTo>
                  <a:lnTo>
                    <a:pt x="89" y="30"/>
                  </a:lnTo>
                  <a:lnTo>
                    <a:pt x="94" y="32"/>
                  </a:lnTo>
                  <a:lnTo>
                    <a:pt x="100" y="34"/>
                  </a:lnTo>
                  <a:lnTo>
                    <a:pt x="105" y="35"/>
                  </a:lnTo>
                  <a:lnTo>
                    <a:pt x="110" y="37"/>
                  </a:lnTo>
                  <a:lnTo>
                    <a:pt x="117" y="39"/>
                  </a:lnTo>
                  <a:lnTo>
                    <a:pt x="122" y="40"/>
                  </a:lnTo>
                  <a:lnTo>
                    <a:pt x="127" y="42"/>
                  </a:lnTo>
                  <a:lnTo>
                    <a:pt x="132" y="45"/>
                  </a:lnTo>
                  <a:lnTo>
                    <a:pt x="139" y="47"/>
                  </a:lnTo>
                  <a:lnTo>
                    <a:pt x="144" y="49"/>
                  </a:lnTo>
                  <a:lnTo>
                    <a:pt x="149" y="51"/>
                  </a:lnTo>
                  <a:lnTo>
                    <a:pt x="154" y="52"/>
                  </a:lnTo>
                  <a:lnTo>
                    <a:pt x="160" y="55"/>
                  </a:lnTo>
                  <a:lnTo>
                    <a:pt x="166" y="58"/>
                  </a:lnTo>
                  <a:lnTo>
                    <a:pt x="171" y="60"/>
                  </a:lnTo>
                  <a:lnTo>
                    <a:pt x="176" y="63"/>
                  </a:lnTo>
                  <a:lnTo>
                    <a:pt x="183" y="67"/>
                  </a:lnTo>
                  <a:lnTo>
                    <a:pt x="188" y="70"/>
                  </a:lnTo>
                  <a:lnTo>
                    <a:pt x="186" y="74"/>
                  </a:lnTo>
                  <a:lnTo>
                    <a:pt x="185" y="77"/>
                  </a:lnTo>
                  <a:lnTo>
                    <a:pt x="183" y="81"/>
                  </a:lnTo>
                  <a:lnTo>
                    <a:pt x="182" y="86"/>
                  </a:lnTo>
                  <a:lnTo>
                    <a:pt x="179" y="91"/>
                  </a:lnTo>
                  <a:lnTo>
                    <a:pt x="177" y="95"/>
                  </a:lnTo>
                  <a:lnTo>
                    <a:pt x="175" y="100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62" y="101"/>
                  </a:lnTo>
                  <a:lnTo>
                    <a:pt x="155" y="99"/>
                  </a:lnTo>
                  <a:lnTo>
                    <a:pt x="149" y="98"/>
                  </a:lnTo>
                  <a:lnTo>
                    <a:pt x="146" y="97"/>
                  </a:lnTo>
                  <a:lnTo>
                    <a:pt x="143" y="97"/>
                  </a:lnTo>
                  <a:lnTo>
                    <a:pt x="139" y="96"/>
                  </a:lnTo>
                  <a:lnTo>
                    <a:pt x="136" y="95"/>
                  </a:lnTo>
                  <a:lnTo>
                    <a:pt x="129" y="94"/>
                  </a:lnTo>
                  <a:lnTo>
                    <a:pt x="123" y="93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1" y="86"/>
                  </a:lnTo>
                  <a:lnTo>
                    <a:pt x="86" y="85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3" y="82"/>
                  </a:lnTo>
                  <a:lnTo>
                    <a:pt x="67" y="81"/>
                  </a:lnTo>
                  <a:lnTo>
                    <a:pt x="62" y="79"/>
                  </a:lnTo>
                  <a:lnTo>
                    <a:pt x="59" y="78"/>
                  </a:lnTo>
                  <a:lnTo>
                    <a:pt x="56" y="77"/>
                  </a:lnTo>
                  <a:lnTo>
                    <a:pt x="53" y="76"/>
                  </a:lnTo>
                  <a:lnTo>
                    <a:pt x="46" y="74"/>
                  </a:lnTo>
                  <a:lnTo>
                    <a:pt x="40" y="71"/>
                  </a:lnTo>
                  <a:lnTo>
                    <a:pt x="35" y="68"/>
                  </a:lnTo>
                  <a:lnTo>
                    <a:pt x="30" y="65"/>
                  </a:lnTo>
                  <a:lnTo>
                    <a:pt x="24" y="62"/>
                  </a:lnTo>
                  <a:lnTo>
                    <a:pt x="21" y="58"/>
                  </a:lnTo>
                  <a:lnTo>
                    <a:pt x="15" y="54"/>
                  </a:lnTo>
                  <a:lnTo>
                    <a:pt x="12" y="50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8" name="Freeform 1156"/>
            <p:cNvSpPr>
              <a:spLocks/>
            </p:cNvSpPr>
            <p:nvPr/>
          </p:nvSpPr>
          <p:spPr bwMode="auto">
            <a:xfrm>
              <a:off x="103" y="1705"/>
              <a:ext cx="10" cy="5"/>
            </a:xfrm>
            <a:custGeom>
              <a:avLst/>
              <a:gdLst>
                <a:gd name="T0" fmla="*/ 16 w 129"/>
                <a:gd name="T1" fmla="*/ 0 h 67"/>
                <a:gd name="T2" fmla="*/ 20 w 129"/>
                <a:gd name="T3" fmla="*/ 2 h 67"/>
                <a:gd name="T4" fmla="*/ 26 w 129"/>
                <a:gd name="T5" fmla="*/ 3 h 67"/>
                <a:gd name="T6" fmla="*/ 32 w 129"/>
                <a:gd name="T7" fmla="*/ 5 h 67"/>
                <a:gd name="T8" fmla="*/ 38 w 129"/>
                <a:gd name="T9" fmla="*/ 7 h 67"/>
                <a:gd name="T10" fmla="*/ 43 w 129"/>
                <a:gd name="T11" fmla="*/ 8 h 67"/>
                <a:gd name="T12" fmla="*/ 49 w 129"/>
                <a:gd name="T13" fmla="*/ 9 h 67"/>
                <a:gd name="T14" fmla="*/ 56 w 129"/>
                <a:gd name="T15" fmla="*/ 12 h 67"/>
                <a:gd name="T16" fmla="*/ 62 w 129"/>
                <a:gd name="T17" fmla="*/ 13 h 67"/>
                <a:gd name="T18" fmla="*/ 68 w 129"/>
                <a:gd name="T19" fmla="*/ 13 h 67"/>
                <a:gd name="T20" fmla="*/ 73 w 129"/>
                <a:gd name="T21" fmla="*/ 13 h 67"/>
                <a:gd name="T22" fmla="*/ 80 w 129"/>
                <a:gd name="T23" fmla="*/ 14 h 67"/>
                <a:gd name="T24" fmla="*/ 86 w 129"/>
                <a:gd name="T25" fmla="*/ 15 h 67"/>
                <a:gd name="T26" fmla="*/ 92 w 129"/>
                <a:gd name="T27" fmla="*/ 15 h 67"/>
                <a:gd name="T28" fmla="*/ 99 w 129"/>
                <a:gd name="T29" fmla="*/ 16 h 67"/>
                <a:gd name="T30" fmla="*/ 104 w 129"/>
                <a:gd name="T31" fmla="*/ 17 h 67"/>
                <a:gd name="T32" fmla="*/ 111 w 129"/>
                <a:gd name="T33" fmla="*/ 18 h 67"/>
                <a:gd name="T34" fmla="*/ 113 w 129"/>
                <a:gd name="T35" fmla="*/ 20 h 67"/>
                <a:gd name="T36" fmla="*/ 116 w 129"/>
                <a:gd name="T37" fmla="*/ 23 h 67"/>
                <a:gd name="T38" fmla="*/ 117 w 129"/>
                <a:gd name="T39" fmla="*/ 27 h 67"/>
                <a:gd name="T40" fmla="*/ 120 w 129"/>
                <a:gd name="T41" fmla="*/ 30 h 67"/>
                <a:gd name="T42" fmla="*/ 122 w 129"/>
                <a:gd name="T43" fmla="*/ 34 h 67"/>
                <a:gd name="T44" fmla="*/ 125 w 129"/>
                <a:gd name="T45" fmla="*/ 37 h 67"/>
                <a:gd name="T46" fmla="*/ 127 w 129"/>
                <a:gd name="T47" fmla="*/ 42 h 67"/>
                <a:gd name="T48" fmla="*/ 129 w 129"/>
                <a:gd name="T49" fmla="*/ 46 h 67"/>
                <a:gd name="T50" fmla="*/ 125 w 129"/>
                <a:gd name="T51" fmla="*/ 50 h 67"/>
                <a:gd name="T52" fmla="*/ 122 w 129"/>
                <a:gd name="T53" fmla="*/ 53 h 67"/>
                <a:gd name="T54" fmla="*/ 117 w 129"/>
                <a:gd name="T55" fmla="*/ 57 h 67"/>
                <a:gd name="T56" fmla="*/ 113 w 129"/>
                <a:gd name="T57" fmla="*/ 60 h 67"/>
                <a:gd name="T58" fmla="*/ 107 w 129"/>
                <a:gd name="T59" fmla="*/ 61 h 67"/>
                <a:gd name="T60" fmla="*/ 103 w 129"/>
                <a:gd name="T61" fmla="*/ 63 h 67"/>
                <a:gd name="T62" fmla="*/ 96 w 129"/>
                <a:gd name="T63" fmla="*/ 65 h 67"/>
                <a:gd name="T64" fmla="*/ 90 w 129"/>
                <a:gd name="T65" fmla="*/ 67 h 67"/>
                <a:gd name="T66" fmla="*/ 84 w 129"/>
                <a:gd name="T67" fmla="*/ 67 h 67"/>
                <a:gd name="T68" fmla="*/ 78 w 129"/>
                <a:gd name="T69" fmla="*/ 67 h 67"/>
                <a:gd name="T70" fmla="*/ 71 w 129"/>
                <a:gd name="T71" fmla="*/ 67 h 67"/>
                <a:gd name="T72" fmla="*/ 65 w 129"/>
                <a:gd name="T73" fmla="*/ 67 h 67"/>
                <a:gd name="T74" fmla="*/ 59 w 129"/>
                <a:gd name="T75" fmla="*/ 66 h 67"/>
                <a:gd name="T76" fmla="*/ 53 w 129"/>
                <a:gd name="T77" fmla="*/ 66 h 67"/>
                <a:gd name="T78" fmla="*/ 45 w 129"/>
                <a:gd name="T79" fmla="*/ 64 h 67"/>
                <a:gd name="T80" fmla="*/ 40 w 129"/>
                <a:gd name="T81" fmla="*/ 64 h 67"/>
                <a:gd name="T82" fmla="*/ 34 w 129"/>
                <a:gd name="T83" fmla="*/ 61 h 67"/>
                <a:gd name="T84" fmla="*/ 28 w 129"/>
                <a:gd name="T85" fmla="*/ 59 h 67"/>
                <a:gd name="T86" fmla="*/ 23 w 129"/>
                <a:gd name="T87" fmla="*/ 57 h 67"/>
                <a:gd name="T88" fmla="*/ 18 w 129"/>
                <a:gd name="T89" fmla="*/ 53 h 67"/>
                <a:gd name="T90" fmla="*/ 14 w 129"/>
                <a:gd name="T91" fmla="*/ 50 h 67"/>
                <a:gd name="T92" fmla="*/ 10 w 129"/>
                <a:gd name="T93" fmla="*/ 47 h 67"/>
                <a:gd name="T94" fmla="*/ 7 w 129"/>
                <a:gd name="T95" fmla="*/ 43 h 67"/>
                <a:gd name="T96" fmla="*/ 4 w 129"/>
                <a:gd name="T97" fmla="*/ 40 h 67"/>
                <a:gd name="T98" fmla="*/ 2 w 129"/>
                <a:gd name="T99" fmla="*/ 35 h 67"/>
                <a:gd name="T100" fmla="*/ 1 w 129"/>
                <a:gd name="T101" fmla="*/ 31 h 67"/>
                <a:gd name="T102" fmla="*/ 0 w 129"/>
                <a:gd name="T103" fmla="*/ 26 h 67"/>
                <a:gd name="T104" fmla="*/ 2 w 129"/>
                <a:gd name="T105" fmla="*/ 22 h 67"/>
                <a:gd name="T106" fmla="*/ 3 w 129"/>
                <a:gd name="T107" fmla="*/ 17 h 67"/>
                <a:gd name="T108" fmla="*/ 7 w 129"/>
                <a:gd name="T109" fmla="*/ 12 h 67"/>
                <a:gd name="T110" fmla="*/ 10 w 129"/>
                <a:gd name="T111" fmla="*/ 5 h 67"/>
                <a:gd name="T112" fmla="*/ 16 w 129"/>
                <a:gd name="T113" fmla="*/ 0 h 67"/>
                <a:gd name="T114" fmla="*/ 16 w 129"/>
                <a:gd name="T1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67">
                  <a:moveTo>
                    <a:pt x="16" y="0"/>
                  </a:moveTo>
                  <a:lnTo>
                    <a:pt x="20" y="2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3" y="13"/>
                  </a:lnTo>
                  <a:lnTo>
                    <a:pt x="80" y="14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4" y="17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3"/>
                  </a:lnTo>
                  <a:lnTo>
                    <a:pt x="117" y="27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25" y="50"/>
                  </a:lnTo>
                  <a:lnTo>
                    <a:pt x="122" y="53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07" y="61"/>
                  </a:lnTo>
                  <a:lnTo>
                    <a:pt x="103" y="63"/>
                  </a:lnTo>
                  <a:lnTo>
                    <a:pt x="96" y="65"/>
                  </a:lnTo>
                  <a:lnTo>
                    <a:pt x="90" y="67"/>
                  </a:lnTo>
                  <a:lnTo>
                    <a:pt x="84" y="67"/>
                  </a:lnTo>
                  <a:lnTo>
                    <a:pt x="78" y="67"/>
                  </a:lnTo>
                  <a:lnTo>
                    <a:pt x="71" y="67"/>
                  </a:lnTo>
                  <a:lnTo>
                    <a:pt x="65" y="67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4" y="61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9" name="Freeform 1157"/>
            <p:cNvSpPr>
              <a:spLocks/>
            </p:cNvSpPr>
            <p:nvPr/>
          </p:nvSpPr>
          <p:spPr bwMode="auto">
            <a:xfrm>
              <a:off x="116" y="1761"/>
              <a:ext cx="19" cy="6"/>
            </a:xfrm>
            <a:custGeom>
              <a:avLst/>
              <a:gdLst>
                <a:gd name="T0" fmla="*/ 26 w 256"/>
                <a:gd name="T1" fmla="*/ 3 h 77"/>
                <a:gd name="T2" fmla="*/ 45 w 256"/>
                <a:gd name="T3" fmla="*/ 8 h 77"/>
                <a:gd name="T4" fmla="*/ 63 w 256"/>
                <a:gd name="T5" fmla="*/ 14 h 77"/>
                <a:gd name="T6" fmla="*/ 82 w 256"/>
                <a:gd name="T7" fmla="*/ 18 h 77"/>
                <a:gd name="T8" fmla="*/ 102 w 256"/>
                <a:gd name="T9" fmla="*/ 21 h 77"/>
                <a:gd name="T10" fmla="*/ 111 w 256"/>
                <a:gd name="T11" fmla="*/ 22 h 77"/>
                <a:gd name="T12" fmla="*/ 128 w 256"/>
                <a:gd name="T13" fmla="*/ 25 h 77"/>
                <a:gd name="T14" fmla="*/ 147 w 256"/>
                <a:gd name="T15" fmla="*/ 26 h 77"/>
                <a:gd name="T16" fmla="*/ 161 w 256"/>
                <a:gd name="T17" fmla="*/ 28 h 77"/>
                <a:gd name="T18" fmla="*/ 174 w 256"/>
                <a:gd name="T19" fmla="*/ 28 h 77"/>
                <a:gd name="T20" fmla="*/ 187 w 256"/>
                <a:gd name="T21" fmla="*/ 28 h 77"/>
                <a:gd name="T22" fmla="*/ 197 w 256"/>
                <a:gd name="T23" fmla="*/ 29 h 77"/>
                <a:gd name="T24" fmla="*/ 209 w 256"/>
                <a:gd name="T25" fmla="*/ 29 h 77"/>
                <a:gd name="T26" fmla="*/ 219 w 256"/>
                <a:gd name="T27" fmla="*/ 29 h 77"/>
                <a:gd name="T28" fmla="*/ 231 w 256"/>
                <a:gd name="T29" fmla="*/ 31 h 77"/>
                <a:gd name="T30" fmla="*/ 243 w 256"/>
                <a:gd name="T31" fmla="*/ 38 h 77"/>
                <a:gd name="T32" fmla="*/ 256 w 256"/>
                <a:gd name="T33" fmla="*/ 46 h 77"/>
                <a:gd name="T34" fmla="*/ 250 w 256"/>
                <a:gd name="T35" fmla="*/ 57 h 77"/>
                <a:gd name="T36" fmla="*/ 244 w 256"/>
                <a:gd name="T37" fmla="*/ 69 h 77"/>
                <a:gd name="T38" fmla="*/ 237 w 256"/>
                <a:gd name="T39" fmla="*/ 76 h 77"/>
                <a:gd name="T40" fmla="*/ 224 w 256"/>
                <a:gd name="T41" fmla="*/ 76 h 77"/>
                <a:gd name="T42" fmla="*/ 213 w 256"/>
                <a:gd name="T43" fmla="*/ 75 h 77"/>
                <a:gd name="T44" fmla="*/ 200 w 256"/>
                <a:gd name="T45" fmla="*/ 75 h 77"/>
                <a:gd name="T46" fmla="*/ 188 w 256"/>
                <a:gd name="T47" fmla="*/ 75 h 77"/>
                <a:gd name="T48" fmla="*/ 176 w 256"/>
                <a:gd name="T49" fmla="*/ 75 h 77"/>
                <a:gd name="T50" fmla="*/ 165 w 256"/>
                <a:gd name="T51" fmla="*/ 73 h 77"/>
                <a:gd name="T52" fmla="*/ 153 w 256"/>
                <a:gd name="T53" fmla="*/ 73 h 77"/>
                <a:gd name="T54" fmla="*/ 141 w 256"/>
                <a:gd name="T55" fmla="*/ 72 h 77"/>
                <a:gd name="T56" fmla="*/ 129 w 256"/>
                <a:gd name="T57" fmla="*/ 72 h 77"/>
                <a:gd name="T58" fmla="*/ 118 w 256"/>
                <a:gd name="T59" fmla="*/ 70 h 77"/>
                <a:gd name="T60" fmla="*/ 106 w 256"/>
                <a:gd name="T61" fmla="*/ 69 h 77"/>
                <a:gd name="T62" fmla="*/ 95 w 256"/>
                <a:gd name="T63" fmla="*/ 67 h 77"/>
                <a:gd name="T64" fmla="*/ 83 w 256"/>
                <a:gd name="T65" fmla="*/ 66 h 77"/>
                <a:gd name="T66" fmla="*/ 73 w 256"/>
                <a:gd name="T67" fmla="*/ 64 h 77"/>
                <a:gd name="T68" fmla="*/ 61 w 256"/>
                <a:gd name="T69" fmla="*/ 62 h 77"/>
                <a:gd name="T70" fmla="*/ 51 w 256"/>
                <a:gd name="T71" fmla="*/ 59 h 77"/>
                <a:gd name="T72" fmla="*/ 40 w 256"/>
                <a:gd name="T73" fmla="*/ 55 h 77"/>
                <a:gd name="T74" fmla="*/ 30 w 256"/>
                <a:gd name="T75" fmla="*/ 51 h 77"/>
                <a:gd name="T76" fmla="*/ 19 w 256"/>
                <a:gd name="T77" fmla="*/ 47 h 77"/>
                <a:gd name="T78" fmla="*/ 6 w 256"/>
                <a:gd name="T79" fmla="*/ 42 h 77"/>
                <a:gd name="T80" fmla="*/ 2 w 256"/>
                <a:gd name="T81" fmla="*/ 29 h 77"/>
                <a:gd name="T82" fmla="*/ 7 w 256"/>
                <a:gd name="T83" fmla="*/ 11 h 77"/>
                <a:gd name="T84" fmla="*/ 13 w 256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77">
                  <a:moveTo>
                    <a:pt x="13" y="0"/>
                  </a:moveTo>
                  <a:lnTo>
                    <a:pt x="19" y="1"/>
                  </a:lnTo>
                  <a:lnTo>
                    <a:pt x="26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5" y="8"/>
                  </a:lnTo>
                  <a:lnTo>
                    <a:pt x="51" y="9"/>
                  </a:lnTo>
                  <a:lnTo>
                    <a:pt x="57" y="11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8"/>
                  </a:lnTo>
                  <a:lnTo>
                    <a:pt x="88" y="19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6" y="23"/>
                  </a:lnTo>
                  <a:lnTo>
                    <a:pt x="121" y="24"/>
                  </a:lnTo>
                  <a:lnTo>
                    <a:pt x="128" y="25"/>
                  </a:lnTo>
                  <a:lnTo>
                    <a:pt x="134" y="25"/>
                  </a:lnTo>
                  <a:lnTo>
                    <a:pt x="141" y="26"/>
                  </a:lnTo>
                  <a:lnTo>
                    <a:pt x="147" y="26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4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7" y="28"/>
                  </a:lnTo>
                  <a:lnTo>
                    <a:pt x="191" y="28"/>
                  </a:lnTo>
                  <a:lnTo>
                    <a:pt x="195" y="29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9" y="29"/>
                  </a:lnTo>
                  <a:lnTo>
                    <a:pt x="212" y="29"/>
                  </a:lnTo>
                  <a:lnTo>
                    <a:pt x="216" y="29"/>
                  </a:lnTo>
                  <a:lnTo>
                    <a:pt x="219" y="29"/>
                  </a:lnTo>
                  <a:lnTo>
                    <a:pt x="223" y="29"/>
                  </a:lnTo>
                  <a:lnTo>
                    <a:pt x="226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7" y="41"/>
                  </a:lnTo>
                  <a:lnTo>
                    <a:pt x="252" y="43"/>
                  </a:lnTo>
                  <a:lnTo>
                    <a:pt x="256" y="46"/>
                  </a:lnTo>
                  <a:lnTo>
                    <a:pt x="255" y="49"/>
                  </a:lnTo>
                  <a:lnTo>
                    <a:pt x="253" y="53"/>
                  </a:lnTo>
                  <a:lnTo>
                    <a:pt x="250" y="57"/>
                  </a:lnTo>
                  <a:lnTo>
                    <a:pt x="248" y="62"/>
                  </a:lnTo>
                  <a:lnTo>
                    <a:pt x="245" y="66"/>
                  </a:lnTo>
                  <a:lnTo>
                    <a:pt x="244" y="69"/>
                  </a:lnTo>
                  <a:lnTo>
                    <a:pt x="242" y="73"/>
                  </a:lnTo>
                  <a:lnTo>
                    <a:pt x="241" y="77"/>
                  </a:lnTo>
                  <a:lnTo>
                    <a:pt x="237" y="76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4" y="76"/>
                  </a:lnTo>
                  <a:lnTo>
                    <a:pt x="220" y="75"/>
                  </a:lnTo>
                  <a:lnTo>
                    <a:pt x="216" y="75"/>
                  </a:lnTo>
                  <a:lnTo>
                    <a:pt x="213" y="75"/>
                  </a:lnTo>
                  <a:lnTo>
                    <a:pt x="209" y="75"/>
                  </a:lnTo>
                  <a:lnTo>
                    <a:pt x="204" y="75"/>
                  </a:lnTo>
                  <a:lnTo>
                    <a:pt x="200" y="75"/>
                  </a:lnTo>
                  <a:lnTo>
                    <a:pt x="196" y="75"/>
                  </a:lnTo>
                  <a:lnTo>
                    <a:pt x="192" y="75"/>
                  </a:lnTo>
                  <a:lnTo>
                    <a:pt x="188" y="75"/>
                  </a:lnTo>
                  <a:lnTo>
                    <a:pt x="185" y="75"/>
                  </a:lnTo>
                  <a:lnTo>
                    <a:pt x="180" y="75"/>
                  </a:lnTo>
                  <a:lnTo>
                    <a:pt x="176" y="75"/>
                  </a:lnTo>
                  <a:lnTo>
                    <a:pt x="172" y="74"/>
                  </a:lnTo>
                  <a:lnTo>
                    <a:pt x="169" y="74"/>
                  </a:lnTo>
                  <a:lnTo>
                    <a:pt x="165" y="73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49" y="73"/>
                  </a:lnTo>
                  <a:lnTo>
                    <a:pt x="145" y="73"/>
                  </a:lnTo>
                  <a:lnTo>
                    <a:pt x="141" y="72"/>
                  </a:lnTo>
                  <a:lnTo>
                    <a:pt x="138" y="72"/>
                  </a:lnTo>
                  <a:lnTo>
                    <a:pt x="133" y="72"/>
                  </a:lnTo>
                  <a:lnTo>
                    <a:pt x="129" y="72"/>
                  </a:lnTo>
                  <a:lnTo>
                    <a:pt x="126" y="71"/>
                  </a:lnTo>
                  <a:lnTo>
                    <a:pt x="122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3" y="68"/>
                  </a:lnTo>
                  <a:lnTo>
                    <a:pt x="99" y="68"/>
                  </a:lnTo>
                  <a:lnTo>
                    <a:pt x="95" y="67"/>
                  </a:lnTo>
                  <a:lnTo>
                    <a:pt x="92" y="67"/>
                  </a:lnTo>
                  <a:lnTo>
                    <a:pt x="87" y="66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6" y="65"/>
                  </a:lnTo>
                  <a:lnTo>
                    <a:pt x="73" y="64"/>
                  </a:lnTo>
                  <a:lnTo>
                    <a:pt x="69" y="63"/>
                  </a:lnTo>
                  <a:lnTo>
                    <a:pt x="65" y="62"/>
                  </a:lnTo>
                  <a:lnTo>
                    <a:pt x="61" y="62"/>
                  </a:lnTo>
                  <a:lnTo>
                    <a:pt x="58" y="61"/>
                  </a:lnTo>
                  <a:lnTo>
                    <a:pt x="55" y="60"/>
                  </a:lnTo>
                  <a:lnTo>
                    <a:pt x="51" y="59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0" name="Freeform 1158"/>
            <p:cNvSpPr>
              <a:spLocks/>
            </p:cNvSpPr>
            <p:nvPr/>
          </p:nvSpPr>
          <p:spPr bwMode="auto">
            <a:xfrm>
              <a:off x="119" y="1772"/>
              <a:ext cx="15" cy="6"/>
            </a:xfrm>
            <a:custGeom>
              <a:avLst/>
              <a:gdLst>
                <a:gd name="T0" fmla="*/ 23 w 200"/>
                <a:gd name="T1" fmla="*/ 2 h 73"/>
                <a:gd name="T2" fmla="*/ 34 w 200"/>
                <a:gd name="T3" fmla="*/ 6 h 73"/>
                <a:gd name="T4" fmla="*/ 45 w 200"/>
                <a:gd name="T5" fmla="*/ 10 h 73"/>
                <a:gd name="T6" fmla="*/ 58 w 200"/>
                <a:gd name="T7" fmla="*/ 12 h 73"/>
                <a:gd name="T8" fmla="*/ 69 w 200"/>
                <a:gd name="T9" fmla="*/ 14 h 73"/>
                <a:gd name="T10" fmla="*/ 82 w 200"/>
                <a:gd name="T11" fmla="*/ 14 h 73"/>
                <a:gd name="T12" fmla="*/ 94 w 200"/>
                <a:gd name="T13" fmla="*/ 15 h 73"/>
                <a:gd name="T14" fmla="*/ 107 w 200"/>
                <a:gd name="T15" fmla="*/ 16 h 73"/>
                <a:gd name="T16" fmla="*/ 120 w 200"/>
                <a:gd name="T17" fmla="*/ 17 h 73"/>
                <a:gd name="T18" fmla="*/ 131 w 200"/>
                <a:gd name="T19" fmla="*/ 18 h 73"/>
                <a:gd name="T20" fmla="*/ 143 w 200"/>
                <a:gd name="T21" fmla="*/ 20 h 73"/>
                <a:gd name="T22" fmla="*/ 154 w 200"/>
                <a:gd name="T23" fmla="*/ 23 h 73"/>
                <a:gd name="T24" fmla="*/ 166 w 200"/>
                <a:gd name="T25" fmla="*/ 26 h 73"/>
                <a:gd name="T26" fmla="*/ 175 w 200"/>
                <a:gd name="T27" fmla="*/ 31 h 73"/>
                <a:gd name="T28" fmla="*/ 185 w 200"/>
                <a:gd name="T29" fmla="*/ 38 h 73"/>
                <a:gd name="T30" fmla="*/ 195 w 200"/>
                <a:gd name="T31" fmla="*/ 46 h 73"/>
                <a:gd name="T32" fmla="*/ 196 w 200"/>
                <a:gd name="T33" fmla="*/ 55 h 73"/>
                <a:gd name="T34" fmla="*/ 189 w 200"/>
                <a:gd name="T35" fmla="*/ 60 h 73"/>
                <a:gd name="T36" fmla="*/ 182 w 200"/>
                <a:gd name="T37" fmla="*/ 65 h 73"/>
                <a:gd name="T38" fmla="*/ 175 w 200"/>
                <a:gd name="T39" fmla="*/ 70 h 73"/>
                <a:gd name="T40" fmla="*/ 167 w 200"/>
                <a:gd name="T41" fmla="*/ 71 h 73"/>
                <a:gd name="T42" fmla="*/ 155 w 200"/>
                <a:gd name="T43" fmla="*/ 70 h 73"/>
                <a:gd name="T44" fmla="*/ 144 w 200"/>
                <a:gd name="T45" fmla="*/ 69 h 73"/>
                <a:gd name="T46" fmla="*/ 133 w 200"/>
                <a:gd name="T47" fmla="*/ 68 h 73"/>
                <a:gd name="T48" fmla="*/ 121 w 200"/>
                <a:gd name="T49" fmla="*/ 67 h 73"/>
                <a:gd name="T50" fmla="*/ 109 w 200"/>
                <a:gd name="T51" fmla="*/ 67 h 73"/>
                <a:gd name="T52" fmla="*/ 97 w 200"/>
                <a:gd name="T53" fmla="*/ 67 h 73"/>
                <a:gd name="T54" fmla="*/ 86 w 200"/>
                <a:gd name="T55" fmla="*/ 67 h 73"/>
                <a:gd name="T56" fmla="*/ 75 w 200"/>
                <a:gd name="T57" fmla="*/ 66 h 73"/>
                <a:gd name="T58" fmla="*/ 63 w 200"/>
                <a:gd name="T59" fmla="*/ 64 h 73"/>
                <a:gd name="T60" fmla="*/ 52 w 200"/>
                <a:gd name="T61" fmla="*/ 61 h 73"/>
                <a:gd name="T62" fmla="*/ 41 w 200"/>
                <a:gd name="T63" fmla="*/ 58 h 73"/>
                <a:gd name="T64" fmla="*/ 31 w 200"/>
                <a:gd name="T65" fmla="*/ 54 h 73"/>
                <a:gd name="T66" fmla="*/ 21 w 200"/>
                <a:gd name="T67" fmla="*/ 47 h 73"/>
                <a:gd name="T68" fmla="*/ 12 w 200"/>
                <a:gd name="T69" fmla="*/ 40 h 73"/>
                <a:gd name="T70" fmla="*/ 4 w 200"/>
                <a:gd name="T71" fmla="*/ 32 h 73"/>
                <a:gd name="T72" fmla="*/ 1 w 200"/>
                <a:gd name="T73" fmla="*/ 24 h 73"/>
                <a:gd name="T74" fmla="*/ 7 w 200"/>
                <a:gd name="T75" fmla="*/ 16 h 73"/>
                <a:gd name="T76" fmla="*/ 13 w 200"/>
                <a:gd name="T77" fmla="*/ 6 h 73"/>
                <a:gd name="T78" fmla="*/ 16 w 200"/>
                <a:gd name="T79" fmla="*/ 0 h 73"/>
                <a:gd name="T80" fmla="*/ 17 w 200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73">
                  <a:moveTo>
                    <a:pt x="17" y="0"/>
                  </a:moveTo>
                  <a:lnTo>
                    <a:pt x="23" y="2"/>
                  </a:lnTo>
                  <a:lnTo>
                    <a:pt x="29" y="4"/>
                  </a:lnTo>
                  <a:lnTo>
                    <a:pt x="34" y="6"/>
                  </a:lnTo>
                  <a:lnTo>
                    <a:pt x="40" y="9"/>
                  </a:lnTo>
                  <a:lnTo>
                    <a:pt x="45" y="10"/>
                  </a:lnTo>
                  <a:lnTo>
                    <a:pt x="52" y="11"/>
                  </a:lnTo>
                  <a:lnTo>
                    <a:pt x="58" y="12"/>
                  </a:lnTo>
                  <a:lnTo>
                    <a:pt x="64" y="13"/>
                  </a:lnTo>
                  <a:lnTo>
                    <a:pt x="69" y="14"/>
                  </a:lnTo>
                  <a:lnTo>
                    <a:pt x="76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101" y="16"/>
                  </a:lnTo>
                  <a:lnTo>
                    <a:pt x="107" y="16"/>
                  </a:lnTo>
                  <a:lnTo>
                    <a:pt x="113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31" y="18"/>
                  </a:lnTo>
                  <a:lnTo>
                    <a:pt x="137" y="19"/>
                  </a:lnTo>
                  <a:lnTo>
                    <a:pt x="143" y="20"/>
                  </a:lnTo>
                  <a:lnTo>
                    <a:pt x="149" y="21"/>
                  </a:lnTo>
                  <a:lnTo>
                    <a:pt x="154" y="23"/>
                  </a:lnTo>
                  <a:lnTo>
                    <a:pt x="160" y="24"/>
                  </a:lnTo>
                  <a:lnTo>
                    <a:pt x="166" y="26"/>
                  </a:lnTo>
                  <a:lnTo>
                    <a:pt x="170" y="29"/>
                  </a:lnTo>
                  <a:lnTo>
                    <a:pt x="175" y="31"/>
                  </a:lnTo>
                  <a:lnTo>
                    <a:pt x="180" y="34"/>
                  </a:lnTo>
                  <a:lnTo>
                    <a:pt x="185" y="38"/>
                  </a:lnTo>
                  <a:lnTo>
                    <a:pt x="190" y="42"/>
                  </a:lnTo>
                  <a:lnTo>
                    <a:pt x="195" y="46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93" y="57"/>
                  </a:lnTo>
                  <a:lnTo>
                    <a:pt x="189" y="60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2" y="73"/>
                  </a:lnTo>
                  <a:lnTo>
                    <a:pt x="167" y="71"/>
                  </a:lnTo>
                  <a:lnTo>
                    <a:pt x="161" y="71"/>
                  </a:lnTo>
                  <a:lnTo>
                    <a:pt x="155" y="70"/>
                  </a:lnTo>
                  <a:lnTo>
                    <a:pt x="150" y="69"/>
                  </a:lnTo>
                  <a:lnTo>
                    <a:pt x="144" y="69"/>
                  </a:lnTo>
                  <a:lnTo>
                    <a:pt x="138" y="68"/>
                  </a:lnTo>
                  <a:lnTo>
                    <a:pt x="133" y="68"/>
                  </a:lnTo>
                  <a:lnTo>
                    <a:pt x="127" y="68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9" y="67"/>
                  </a:lnTo>
                  <a:lnTo>
                    <a:pt x="103" y="67"/>
                  </a:lnTo>
                  <a:lnTo>
                    <a:pt x="97" y="67"/>
                  </a:lnTo>
                  <a:lnTo>
                    <a:pt x="91" y="67"/>
                  </a:lnTo>
                  <a:lnTo>
                    <a:pt x="86" y="67"/>
                  </a:lnTo>
                  <a:lnTo>
                    <a:pt x="80" y="67"/>
                  </a:lnTo>
                  <a:lnTo>
                    <a:pt x="75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8" y="63"/>
                  </a:lnTo>
                  <a:lnTo>
                    <a:pt x="52" y="61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37" y="57"/>
                  </a:lnTo>
                  <a:lnTo>
                    <a:pt x="31" y="54"/>
                  </a:lnTo>
                  <a:lnTo>
                    <a:pt x="27" y="50"/>
                  </a:lnTo>
                  <a:lnTo>
                    <a:pt x="21" y="47"/>
                  </a:lnTo>
                  <a:lnTo>
                    <a:pt x="17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1" name="Freeform 1159"/>
            <p:cNvSpPr>
              <a:spLocks/>
            </p:cNvSpPr>
            <p:nvPr/>
          </p:nvSpPr>
          <p:spPr bwMode="auto">
            <a:xfrm>
              <a:off x="132" y="1784"/>
              <a:ext cx="5" cy="8"/>
            </a:xfrm>
            <a:custGeom>
              <a:avLst/>
              <a:gdLst>
                <a:gd name="T0" fmla="*/ 18 w 56"/>
                <a:gd name="T1" fmla="*/ 0 h 93"/>
                <a:gd name="T2" fmla="*/ 21 w 56"/>
                <a:gd name="T3" fmla="*/ 0 h 93"/>
                <a:gd name="T4" fmla="*/ 24 w 56"/>
                <a:gd name="T5" fmla="*/ 0 h 93"/>
                <a:gd name="T6" fmla="*/ 27 w 56"/>
                <a:gd name="T7" fmla="*/ 1 h 93"/>
                <a:gd name="T8" fmla="*/ 31 w 56"/>
                <a:gd name="T9" fmla="*/ 3 h 93"/>
                <a:gd name="T10" fmla="*/ 35 w 56"/>
                <a:gd name="T11" fmla="*/ 5 h 93"/>
                <a:gd name="T12" fmla="*/ 38 w 56"/>
                <a:gd name="T13" fmla="*/ 9 h 93"/>
                <a:gd name="T14" fmla="*/ 41 w 56"/>
                <a:gd name="T15" fmla="*/ 12 h 93"/>
                <a:gd name="T16" fmla="*/ 44 w 56"/>
                <a:gd name="T17" fmla="*/ 16 h 93"/>
                <a:gd name="T18" fmla="*/ 45 w 56"/>
                <a:gd name="T19" fmla="*/ 20 h 93"/>
                <a:gd name="T20" fmla="*/ 48 w 56"/>
                <a:gd name="T21" fmla="*/ 24 h 93"/>
                <a:gd name="T22" fmla="*/ 49 w 56"/>
                <a:gd name="T23" fmla="*/ 28 h 93"/>
                <a:gd name="T24" fmla="*/ 52 w 56"/>
                <a:gd name="T25" fmla="*/ 34 h 93"/>
                <a:gd name="T26" fmla="*/ 53 w 56"/>
                <a:gd name="T27" fmla="*/ 38 h 93"/>
                <a:gd name="T28" fmla="*/ 54 w 56"/>
                <a:gd name="T29" fmla="*/ 43 h 93"/>
                <a:gd name="T30" fmla="*/ 55 w 56"/>
                <a:gd name="T31" fmla="*/ 48 h 93"/>
                <a:gd name="T32" fmla="*/ 56 w 56"/>
                <a:gd name="T33" fmla="*/ 54 h 93"/>
                <a:gd name="T34" fmla="*/ 56 w 56"/>
                <a:gd name="T35" fmla="*/ 58 h 93"/>
                <a:gd name="T36" fmla="*/ 56 w 56"/>
                <a:gd name="T37" fmla="*/ 63 h 93"/>
                <a:gd name="T38" fmla="*/ 56 w 56"/>
                <a:gd name="T39" fmla="*/ 67 h 93"/>
                <a:gd name="T40" fmla="*/ 56 w 56"/>
                <a:gd name="T41" fmla="*/ 72 h 93"/>
                <a:gd name="T42" fmla="*/ 55 w 56"/>
                <a:gd name="T43" fmla="*/ 75 h 93"/>
                <a:gd name="T44" fmla="*/ 54 w 56"/>
                <a:gd name="T45" fmla="*/ 79 h 93"/>
                <a:gd name="T46" fmla="*/ 52 w 56"/>
                <a:gd name="T47" fmla="*/ 82 h 93"/>
                <a:gd name="T48" fmla="*/ 51 w 56"/>
                <a:gd name="T49" fmla="*/ 86 h 93"/>
                <a:gd name="T50" fmla="*/ 48 w 56"/>
                <a:gd name="T51" fmla="*/ 88 h 93"/>
                <a:gd name="T52" fmla="*/ 45 w 56"/>
                <a:gd name="T53" fmla="*/ 90 h 93"/>
                <a:gd name="T54" fmla="*/ 42 w 56"/>
                <a:gd name="T55" fmla="*/ 92 h 93"/>
                <a:gd name="T56" fmla="*/ 38 w 56"/>
                <a:gd name="T57" fmla="*/ 93 h 93"/>
                <a:gd name="T58" fmla="*/ 33 w 56"/>
                <a:gd name="T59" fmla="*/ 93 h 93"/>
                <a:gd name="T60" fmla="*/ 28 w 56"/>
                <a:gd name="T61" fmla="*/ 93 h 93"/>
                <a:gd name="T62" fmla="*/ 23 w 56"/>
                <a:gd name="T63" fmla="*/ 92 h 93"/>
                <a:gd name="T64" fmla="*/ 18 w 56"/>
                <a:gd name="T65" fmla="*/ 91 h 93"/>
                <a:gd name="T66" fmla="*/ 16 w 56"/>
                <a:gd name="T67" fmla="*/ 86 h 93"/>
                <a:gd name="T68" fmla="*/ 14 w 56"/>
                <a:gd name="T69" fmla="*/ 81 h 93"/>
                <a:gd name="T70" fmla="*/ 12 w 56"/>
                <a:gd name="T71" fmla="*/ 76 h 93"/>
                <a:gd name="T72" fmla="*/ 9 w 56"/>
                <a:gd name="T73" fmla="*/ 71 h 93"/>
                <a:gd name="T74" fmla="*/ 7 w 56"/>
                <a:gd name="T75" fmla="*/ 64 h 93"/>
                <a:gd name="T76" fmla="*/ 4 w 56"/>
                <a:gd name="T77" fmla="*/ 58 h 93"/>
                <a:gd name="T78" fmla="*/ 3 w 56"/>
                <a:gd name="T79" fmla="*/ 51 h 93"/>
                <a:gd name="T80" fmla="*/ 2 w 56"/>
                <a:gd name="T81" fmla="*/ 45 h 93"/>
                <a:gd name="T82" fmla="*/ 1 w 56"/>
                <a:gd name="T83" fmla="*/ 42 h 93"/>
                <a:gd name="T84" fmla="*/ 0 w 56"/>
                <a:gd name="T85" fmla="*/ 38 h 93"/>
                <a:gd name="T86" fmla="*/ 0 w 56"/>
                <a:gd name="T87" fmla="*/ 35 h 93"/>
                <a:gd name="T88" fmla="*/ 0 w 56"/>
                <a:gd name="T89" fmla="*/ 32 h 93"/>
                <a:gd name="T90" fmla="*/ 0 w 56"/>
                <a:gd name="T91" fmla="*/ 26 h 93"/>
                <a:gd name="T92" fmla="*/ 2 w 56"/>
                <a:gd name="T93" fmla="*/ 21 h 93"/>
                <a:gd name="T94" fmla="*/ 4 w 56"/>
                <a:gd name="T95" fmla="*/ 15 h 93"/>
                <a:gd name="T96" fmla="*/ 7 w 56"/>
                <a:gd name="T97" fmla="*/ 9 h 93"/>
                <a:gd name="T98" fmla="*/ 12 w 56"/>
                <a:gd name="T99" fmla="*/ 4 h 93"/>
                <a:gd name="T100" fmla="*/ 18 w 56"/>
                <a:gd name="T101" fmla="*/ 0 h 93"/>
                <a:gd name="T102" fmla="*/ 18 w 56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93">
                  <a:moveTo>
                    <a:pt x="18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2"/>
                  </a:lnTo>
                  <a:lnTo>
                    <a:pt x="44" y="16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3" y="38"/>
                  </a:lnTo>
                  <a:lnTo>
                    <a:pt x="54" y="43"/>
                  </a:lnTo>
                  <a:lnTo>
                    <a:pt x="55" y="48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2" y="82"/>
                  </a:lnTo>
                  <a:lnTo>
                    <a:pt x="51" y="86"/>
                  </a:lnTo>
                  <a:lnTo>
                    <a:pt x="48" y="88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3" y="93"/>
                  </a:lnTo>
                  <a:lnTo>
                    <a:pt x="28" y="93"/>
                  </a:lnTo>
                  <a:lnTo>
                    <a:pt x="23" y="92"/>
                  </a:lnTo>
                  <a:lnTo>
                    <a:pt x="18" y="91"/>
                  </a:lnTo>
                  <a:lnTo>
                    <a:pt x="16" y="86"/>
                  </a:lnTo>
                  <a:lnTo>
                    <a:pt x="14" y="81"/>
                  </a:lnTo>
                  <a:lnTo>
                    <a:pt x="12" y="76"/>
                  </a:lnTo>
                  <a:lnTo>
                    <a:pt x="9" y="71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2" name="Freeform 1160"/>
            <p:cNvSpPr>
              <a:spLocks/>
            </p:cNvSpPr>
            <p:nvPr/>
          </p:nvSpPr>
          <p:spPr bwMode="auto">
            <a:xfrm>
              <a:off x="93" y="1652"/>
              <a:ext cx="81" cy="103"/>
            </a:xfrm>
            <a:custGeom>
              <a:avLst/>
              <a:gdLst>
                <a:gd name="T0" fmla="*/ 243 w 1053"/>
                <a:gd name="T1" fmla="*/ 983 h 1235"/>
                <a:gd name="T2" fmla="*/ 264 w 1053"/>
                <a:gd name="T3" fmla="*/ 1096 h 1235"/>
                <a:gd name="T4" fmla="*/ 282 w 1053"/>
                <a:gd name="T5" fmla="*/ 1070 h 1235"/>
                <a:gd name="T6" fmla="*/ 190 w 1053"/>
                <a:gd name="T7" fmla="*/ 897 h 1235"/>
                <a:gd name="T8" fmla="*/ 132 w 1053"/>
                <a:gd name="T9" fmla="*/ 816 h 1235"/>
                <a:gd name="T10" fmla="*/ 245 w 1053"/>
                <a:gd name="T11" fmla="*/ 957 h 1235"/>
                <a:gd name="T12" fmla="*/ 290 w 1053"/>
                <a:gd name="T13" fmla="*/ 1077 h 1235"/>
                <a:gd name="T14" fmla="*/ 304 w 1053"/>
                <a:gd name="T15" fmla="*/ 1194 h 1235"/>
                <a:gd name="T16" fmla="*/ 310 w 1053"/>
                <a:gd name="T17" fmla="*/ 1111 h 1235"/>
                <a:gd name="T18" fmla="*/ 299 w 1053"/>
                <a:gd name="T19" fmla="*/ 992 h 1235"/>
                <a:gd name="T20" fmla="*/ 219 w 1053"/>
                <a:gd name="T21" fmla="*/ 869 h 1235"/>
                <a:gd name="T22" fmla="*/ 289 w 1053"/>
                <a:gd name="T23" fmla="*/ 949 h 1235"/>
                <a:gd name="T24" fmla="*/ 331 w 1053"/>
                <a:gd name="T25" fmla="*/ 1057 h 1235"/>
                <a:gd name="T26" fmla="*/ 339 w 1053"/>
                <a:gd name="T27" fmla="*/ 1176 h 1235"/>
                <a:gd name="T28" fmla="*/ 357 w 1053"/>
                <a:gd name="T29" fmla="*/ 1105 h 1235"/>
                <a:gd name="T30" fmla="*/ 324 w 1053"/>
                <a:gd name="T31" fmla="*/ 931 h 1235"/>
                <a:gd name="T32" fmla="*/ 282 w 1053"/>
                <a:gd name="T33" fmla="*/ 831 h 1235"/>
                <a:gd name="T34" fmla="*/ 158 w 1053"/>
                <a:gd name="T35" fmla="*/ 672 h 1235"/>
                <a:gd name="T36" fmla="*/ 101 w 1053"/>
                <a:gd name="T37" fmla="*/ 555 h 1235"/>
                <a:gd name="T38" fmla="*/ 100 w 1053"/>
                <a:gd name="T39" fmla="*/ 404 h 1235"/>
                <a:gd name="T40" fmla="*/ 113 w 1053"/>
                <a:gd name="T41" fmla="*/ 504 h 1235"/>
                <a:gd name="T42" fmla="*/ 140 w 1053"/>
                <a:gd name="T43" fmla="*/ 609 h 1235"/>
                <a:gd name="T44" fmla="*/ 218 w 1053"/>
                <a:gd name="T45" fmla="*/ 729 h 1235"/>
                <a:gd name="T46" fmla="*/ 147 w 1053"/>
                <a:gd name="T47" fmla="*/ 582 h 1235"/>
                <a:gd name="T48" fmla="*/ 111 w 1053"/>
                <a:gd name="T49" fmla="*/ 441 h 1235"/>
                <a:gd name="T50" fmla="*/ 138 w 1053"/>
                <a:gd name="T51" fmla="*/ 296 h 1235"/>
                <a:gd name="T52" fmla="*/ 270 w 1053"/>
                <a:gd name="T53" fmla="*/ 162 h 1235"/>
                <a:gd name="T54" fmla="*/ 466 w 1053"/>
                <a:gd name="T55" fmla="*/ 97 h 1235"/>
                <a:gd name="T56" fmla="*/ 622 w 1053"/>
                <a:gd name="T57" fmla="*/ 100 h 1235"/>
                <a:gd name="T58" fmla="*/ 768 w 1053"/>
                <a:gd name="T59" fmla="*/ 158 h 1235"/>
                <a:gd name="T60" fmla="*/ 909 w 1053"/>
                <a:gd name="T61" fmla="*/ 304 h 1235"/>
                <a:gd name="T62" fmla="*/ 936 w 1053"/>
                <a:gd name="T63" fmla="*/ 505 h 1235"/>
                <a:gd name="T64" fmla="*/ 931 w 1053"/>
                <a:gd name="T65" fmla="*/ 485 h 1235"/>
                <a:gd name="T66" fmla="*/ 919 w 1053"/>
                <a:gd name="T67" fmla="*/ 601 h 1235"/>
                <a:gd name="T68" fmla="*/ 865 w 1053"/>
                <a:gd name="T69" fmla="*/ 722 h 1235"/>
                <a:gd name="T70" fmla="*/ 754 w 1053"/>
                <a:gd name="T71" fmla="*/ 822 h 1235"/>
                <a:gd name="T72" fmla="*/ 678 w 1053"/>
                <a:gd name="T73" fmla="*/ 926 h 1235"/>
                <a:gd name="T74" fmla="*/ 672 w 1053"/>
                <a:gd name="T75" fmla="*/ 1045 h 1235"/>
                <a:gd name="T76" fmla="*/ 685 w 1053"/>
                <a:gd name="T77" fmla="*/ 1029 h 1235"/>
                <a:gd name="T78" fmla="*/ 696 w 1053"/>
                <a:gd name="T79" fmla="*/ 905 h 1235"/>
                <a:gd name="T80" fmla="*/ 710 w 1053"/>
                <a:gd name="T81" fmla="*/ 898 h 1235"/>
                <a:gd name="T82" fmla="*/ 792 w 1053"/>
                <a:gd name="T83" fmla="*/ 832 h 1235"/>
                <a:gd name="T84" fmla="*/ 794 w 1053"/>
                <a:gd name="T85" fmla="*/ 838 h 1235"/>
                <a:gd name="T86" fmla="*/ 707 w 1053"/>
                <a:gd name="T87" fmla="*/ 966 h 1235"/>
                <a:gd name="T88" fmla="*/ 715 w 1053"/>
                <a:gd name="T89" fmla="*/ 1085 h 1235"/>
                <a:gd name="T90" fmla="*/ 744 w 1053"/>
                <a:gd name="T91" fmla="*/ 1148 h 1235"/>
                <a:gd name="T92" fmla="*/ 733 w 1053"/>
                <a:gd name="T93" fmla="*/ 1010 h 1235"/>
                <a:gd name="T94" fmla="*/ 776 w 1053"/>
                <a:gd name="T95" fmla="*/ 895 h 1235"/>
                <a:gd name="T96" fmla="*/ 911 w 1053"/>
                <a:gd name="T97" fmla="*/ 781 h 1235"/>
                <a:gd name="T98" fmla="*/ 851 w 1053"/>
                <a:gd name="T99" fmla="*/ 844 h 1235"/>
                <a:gd name="T100" fmla="*/ 757 w 1053"/>
                <a:gd name="T101" fmla="*/ 945 h 1235"/>
                <a:gd name="T102" fmla="*/ 754 w 1053"/>
                <a:gd name="T103" fmla="*/ 1055 h 1235"/>
                <a:gd name="T104" fmla="*/ 776 w 1053"/>
                <a:gd name="T105" fmla="*/ 1107 h 1235"/>
                <a:gd name="T106" fmla="*/ 775 w 1053"/>
                <a:gd name="T107" fmla="*/ 973 h 1235"/>
                <a:gd name="T108" fmla="*/ 926 w 1053"/>
                <a:gd name="T109" fmla="*/ 820 h 1235"/>
                <a:gd name="T110" fmla="*/ 1025 w 1053"/>
                <a:gd name="T111" fmla="*/ 333 h 1235"/>
                <a:gd name="T112" fmla="*/ 619 w 1053"/>
                <a:gd name="T113" fmla="*/ 10 h 1235"/>
                <a:gd name="T114" fmla="*/ 404 w 1053"/>
                <a:gd name="T115" fmla="*/ 4 h 1235"/>
                <a:gd name="T116" fmla="*/ 237 w 1053"/>
                <a:gd name="T117" fmla="*/ 54 h 1235"/>
                <a:gd name="T118" fmla="*/ 48 w 1053"/>
                <a:gd name="T119" fmla="*/ 213 h 1235"/>
                <a:gd name="T120" fmla="*/ 2 w 1053"/>
                <a:gd name="T121" fmla="*/ 478 h 1235"/>
                <a:gd name="T122" fmla="*/ 59 w 1053"/>
                <a:gd name="T123" fmla="*/ 73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3" h="1235">
                  <a:moveTo>
                    <a:pt x="133" y="835"/>
                  </a:moveTo>
                  <a:lnTo>
                    <a:pt x="138" y="835"/>
                  </a:lnTo>
                  <a:lnTo>
                    <a:pt x="143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76" y="885"/>
                  </a:lnTo>
                  <a:lnTo>
                    <a:pt x="178" y="889"/>
                  </a:lnTo>
                  <a:lnTo>
                    <a:pt x="181" y="893"/>
                  </a:lnTo>
                  <a:lnTo>
                    <a:pt x="185" y="897"/>
                  </a:lnTo>
                  <a:lnTo>
                    <a:pt x="189" y="901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8" y="915"/>
                  </a:lnTo>
                  <a:lnTo>
                    <a:pt x="202" y="920"/>
                  </a:lnTo>
                  <a:lnTo>
                    <a:pt x="206" y="924"/>
                  </a:lnTo>
                  <a:lnTo>
                    <a:pt x="209" y="929"/>
                  </a:lnTo>
                  <a:lnTo>
                    <a:pt x="212" y="933"/>
                  </a:lnTo>
                  <a:lnTo>
                    <a:pt x="215" y="938"/>
                  </a:lnTo>
                  <a:lnTo>
                    <a:pt x="218" y="942"/>
                  </a:lnTo>
                  <a:lnTo>
                    <a:pt x="221" y="947"/>
                  </a:lnTo>
                  <a:lnTo>
                    <a:pt x="224" y="951"/>
                  </a:lnTo>
                  <a:lnTo>
                    <a:pt x="227" y="958"/>
                  </a:lnTo>
                  <a:lnTo>
                    <a:pt x="231" y="962"/>
                  </a:lnTo>
                  <a:lnTo>
                    <a:pt x="233" y="966"/>
                  </a:lnTo>
                  <a:lnTo>
                    <a:pt x="236" y="970"/>
                  </a:lnTo>
                  <a:lnTo>
                    <a:pt x="238" y="975"/>
                  </a:lnTo>
                  <a:lnTo>
                    <a:pt x="240" y="979"/>
                  </a:lnTo>
                  <a:lnTo>
                    <a:pt x="243" y="983"/>
                  </a:lnTo>
                  <a:lnTo>
                    <a:pt x="244" y="988"/>
                  </a:lnTo>
                  <a:lnTo>
                    <a:pt x="247" y="992"/>
                  </a:lnTo>
                  <a:lnTo>
                    <a:pt x="248" y="996"/>
                  </a:lnTo>
                  <a:lnTo>
                    <a:pt x="250" y="1002"/>
                  </a:lnTo>
                  <a:lnTo>
                    <a:pt x="252" y="1006"/>
                  </a:lnTo>
                  <a:lnTo>
                    <a:pt x="253" y="1010"/>
                  </a:lnTo>
                  <a:lnTo>
                    <a:pt x="254" y="1013"/>
                  </a:lnTo>
                  <a:lnTo>
                    <a:pt x="254" y="1017"/>
                  </a:lnTo>
                  <a:lnTo>
                    <a:pt x="255" y="1021"/>
                  </a:lnTo>
                  <a:lnTo>
                    <a:pt x="255" y="1025"/>
                  </a:lnTo>
                  <a:lnTo>
                    <a:pt x="255" y="1029"/>
                  </a:lnTo>
                  <a:lnTo>
                    <a:pt x="256" y="1032"/>
                  </a:lnTo>
                  <a:lnTo>
                    <a:pt x="257" y="1036"/>
                  </a:lnTo>
                  <a:lnTo>
                    <a:pt x="257" y="1040"/>
                  </a:lnTo>
                  <a:lnTo>
                    <a:pt x="257" y="1044"/>
                  </a:lnTo>
                  <a:lnTo>
                    <a:pt x="258" y="1049"/>
                  </a:lnTo>
                  <a:lnTo>
                    <a:pt x="258" y="1053"/>
                  </a:lnTo>
                  <a:lnTo>
                    <a:pt x="259" y="1057"/>
                  </a:lnTo>
                  <a:lnTo>
                    <a:pt x="259" y="1060"/>
                  </a:lnTo>
                  <a:lnTo>
                    <a:pt x="260" y="1064"/>
                  </a:lnTo>
                  <a:lnTo>
                    <a:pt x="260" y="1068"/>
                  </a:lnTo>
                  <a:lnTo>
                    <a:pt x="261" y="1072"/>
                  </a:lnTo>
                  <a:lnTo>
                    <a:pt x="261" y="1076"/>
                  </a:lnTo>
                  <a:lnTo>
                    <a:pt x="261" y="1080"/>
                  </a:lnTo>
                  <a:lnTo>
                    <a:pt x="262" y="1084"/>
                  </a:lnTo>
                  <a:lnTo>
                    <a:pt x="263" y="1088"/>
                  </a:lnTo>
                  <a:lnTo>
                    <a:pt x="263" y="1093"/>
                  </a:lnTo>
                  <a:lnTo>
                    <a:pt x="264" y="1096"/>
                  </a:lnTo>
                  <a:lnTo>
                    <a:pt x="264" y="1100"/>
                  </a:lnTo>
                  <a:lnTo>
                    <a:pt x="265" y="1104"/>
                  </a:lnTo>
                  <a:lnTo>
                    <a:pt x="265" y="1108"/>
                  </a:lnTo>
                  <a:lnTo>
                    <a:pt x="266" y="1111"/>
                  </a:lnTo>
                  <a:lnTo>
                    <a:pt x="266" y="1116"/>
                  </a:lnTo>
                  <a:lnTo>
                    <a:pt x="267" y="1120"/>
                  </a:lnTo>
                  <a:lnTo>
                    <a:pt x="267" y="1123"/>
                  </a:lnTo>
                  <a:lnTo>
                    <a:pt x="268" y="1127"/>
                  </a:lnTo>
                  <a:lnTo>
                    <a:pt x="269" y="1131"/>
                  </a:lnTo>
                  <a:lnTo>
                    <a:pt x="270" y="1135"/>
                  </a:lnTo>
                  <a:lnTo>
                    <a:pt x="271" y="1140"/>
                  </a:lnTo>
                  <a:lnTo>
                    <a:pt x="272" y="1144"/>
                  </a:lnTo>
                  <a:lnTo>
                    <a:pt x="273" y="1148"/>
                  </a:lnTo>
                  <a:lnTo>
                    <a:pt x="275" y="1152"/>
                  </a:lnTo>
                  <a:lnTo>
                    <a:pt x="276" y="1146"/>
                  </a:lnTo>
                  <a:lnTo>
                    <a:pt x="278" y="1141"/>
                  </a:lnTo>
                  <a:lnTo>
                    <a:pt x="280" y="1134"/>
                  </a:lnTo>
                  <a:lnTo>
                    <a:pt x="282" y="1129"/>
                  </a:lnTo>
                  <a:lnTo>
                    <a:pt x="282" y="1123"/>
                  </a:lnTo>
                  <a:lnTo>
                    <a:pt x="284" y="1117"/>
                  </a:lnTo>
                  <a:lnTo>
                    <a:pt x="284" y="1111"/>
                  </a:lnTo>
                  <a:lnTo>
                    <a:pt x="285" y="1106"/>
                  </a:lnTo>
                  <a:lnTo>
                    <a:pt x="284" y="1100"/>
                  </a:lnTo>
                  <a:lnTo>
                    <a:pt x="284" y="1094"/>
                  </a:lnTo>
                  <a:lnTo>
                    <a:pt x="284" y="1087"/>
                  </a:lnTo>
                  <a:lnTo>
                    <a:pt x="284" y="1082"/>
                  </a:lnTo>
                  <a:lnTo>
                    <a:pt x="282" y="1075"/>
                  </a:lnTo>
                  <a:lnTo>
                    <a:pt x="282" y="1070"/>
                  </a:lnTo>
                  <a:lnTo>
                    <a:pt x="281" y="1063"/>
                  </a:lnTo>
                  <a:lnTo>
                    <a:pt x="279" y="1058"/>
                  </a:lnTo>
                  <a:lnTo>
                    <a:pt x="277" y="1051"/>
                  </a:lnTo>
                  <a:lnTo>
                    <a:pt x="275" y="1045"/>
                  </a:lnTo>
                  <a:lnTo>
                    <a:pt x="272" y="1038"/>
                  </a:lnTo>
                  <a:lnTo>
                    <a:pt x="270" y="1032"/>
                  </a:lnTo>
                  <a:lnTo>
                    <a:pt x="267" y="1026"/>
                  </a:lnTo>
                  <a:lnTo>
                    <a:pt x="265" y="1020"/>
                  </a:lnTo>
                  <a:lnTo>
                    <a:pt x="262" y="1013"/>
                  </a:lnTo>
                  <a:lnTo>
                    <a:pt x="260" y="1008"/>
                  </a:lnTo>
                  <a:lnTo>
                    <a:pt x="257" y="1002"/>
                  </a:lnTo>
                  <a:lnTo>
                    <a:pt x="254" y="995"/>
                  </a:lnTo>
                  <a:lnTo>
                    <a:pt x="250" y="988"/>
                  </a:lnTo>
                  <a:lnTo>
                    <a:pt x="247" y="982"/>
                  </a:lnTo>
                  <a:lnTo>
                    <a:pt x="243" y="976"/>
                  </a:lnTo>
                  <a:lnTo>
                    <a:pt x="240" y="970"/>
                  </a:lnTo>
                  <a:lnTo>
                    <a:pt x="236" y="963"/>
                  </a:lnTo>
                  <a:lnTo>
                    <a:pt x="233" y="958"/>
                  </a:lnTo>
                  <a:lnTo>
                    <a:pt x="227" y="951"/>
                  </a:lnTo>
                  <a:lnTo>
                    <a:pt x="223" y="945"/>
                  </a:lnTo>
                  <a:lnTo>
                    <a:pt x="219" y="938"/>
                  </a:lnTo>
                  <a:lnTo>
                    <a:pt x="216" y="932"/>
                  </a:lnTo>
                  <a:lnTo>
                    <a:pt x="212" y="926"/>
                  </a:lnTo>
                  <a:lnTo>
                    <a:pt x="207" y="921"/>
                  </a:lnTo>
                  <a:lnTo>
                    <a:pt x="202" y="915"/>
                  </a:lnTo>
                  <a:lnTo>
                    <a:pt x="199" y="908"/>
                  </a:lnTo>
                  <a:lnTo>
                    <a:pt x="194" y="902"/>
                  </a:lnTo>
                  <a:lnTo>
                    <a:pt x="190" y="897"/>
                  </a:lnTo>
                  <a:lnTo>
                    <a:pt x="186" y="891"/>
                  </a:lnTo>
                  <a:lnTo>
                    <a:pt x="181" y="885"/>
                  </a:lnTo>
                  <a:lnTo>
                    <a:pt x="177" y="880"/>
                  </a:lnTo>
                  <a:lnTo>
                    <a:pt x="172" y="875"/>
                  </a:lnTo>
                  <a:lnTo>
                    <a:pt x="168" y="869"/>
                  </a:lnTo>
                  <a:lnTo>
                    <a:pt x="165" y="863"/>
                  </a:lnTo>
                  <a:lnTo>
                    <a:pt x="160" y="858"/>
                  </a:lnTo>
                  <a:lnTo>
                    <a:pt x="155" y="852"/>
                  </a:lnTo>
                  <a:lnTo>
                    <a:pt x="151" y="847"/>
                  </a:lnTo>
                  <a:lnTo>
                    <a:pt x="147" y="842"/>
                  </a:lnTo>
                  <a:lnTo>
                    <a:pt x="143" y="837"/>
                  </a:lnTo>
                  <a:lnTo>
                    <a:pt x="140" y="832"/>
                  </a:lnTo>
                  <a:lnTo>
                    <a:pt x="136" y="827"/>
                  </a:lnTo>
                  <a:lnTo>
                    <a:pt x="132" y="823"/>
                  </a:lnTo>
                  <a:lnTo>
                    <a:pt x="128" y="817"/>
                  </a:lnTo>
                  <a:lnTo>
                    <a:pt x="125" y="813"/>
                  </a:lnTo>
                  <a:lnTo>
                    <a:pt x="121" y="808"/>
                  </a:lnTo>
                  <a:lnTo>
                    <a:pt x="118" y="804"/>
                  </a:lnTo>
                  <a:lnTo>
                    <a:pt x="115" y="799"/>
                  </a:lnTo>
                  <a:lnTo>
                    <a:pt x="111" y="795"/>
                  </a:lnTo>
                  <a:lnTo>
                    <a:pt x="108" y="791"/>
                  </a:lnTo>
                  <a:lnTo>
                    <a:pt x="106" y="788"/>
                  </a:lnTo>
                  <a:lnTo>
                    <a:pt x="109" y="793"/>
                  </a:lnTo>
                  <a:lnTo>
                    <a:pt x="114" y="798"/>
                  </a:lnTo>
                  <a:lnTo>
                    <a:pt x="118" y="803"/>
                  </a:lnTo>
                  <a:lnTo>
                    <a:pt x="123" y="807"/>
                  </a:lnTo>
                  <a:lnTo>
                    <a:pt x="127" y="811"/>
                  </a:lnTo>
                  <a:lnTo>
                    <a:pt x="132" y="816"/>
                  </a:lnTo>
                  <a:lnTo>
                    <a:pt x="137" y="819"/>
                  </a:lnTo>
                  <a:lnTo>
                    <a:pt x="141" y="824"/>
                  </a:lnTo>
                  <a:lnTo>
                    <a:pt x="146" y="828"/>
                  </a:lnTo>
                  <a:lnTo>
                    <a:pt x="149" y="831"/>
                  </a:lnTo>
                  <a:lnTo>
                    <a:pt x="153" y="834"/>
                  </a:lnTo>
                  <a:lnTo>
                    <a:pt x="157" y="838"/>
                  </a:lnTo>
                  <a:lnTo>
                    <a:pt x="162" y="842"/>
                  </a:lnTo>
                  <a:lnTo>
                    <a:pt x="166" y="845"/>
                  </a:lnTo>
                  <a:lnTo>
                    <a:pt x="170" y="850"/>
                  </a:lnTo>
                  <a:lnTo>
                    <a:pt x="174" y="855"/>
                  </a:lnTo>
                  <a:lnTo>
                    <a:pt x="178" y="860"/>
                  </a:lnTo>
                  <a:lnTo>
                    <a:pt x="183" y="865"/>
                  </a:lnTo>
                  <a:lnTo>
                    <a:pt x="187" y="871"/>
                  </a:lnTo>
                  <a:lnTo>
                    <a:pt x="191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3" y="892"/>
                  </a:lnTo>
                  <a:lnTo>
                    <a:pt x="208" y="898"/>
                  </a:lnTo>
                  <a:lnTo>
                    <a:pt x="212" y="904"/>
                  </a:lnTo>
                  <a:lnTo>
                    <a:pt x="216" y="910"/>
                  </a:lnTo>
                  <a:lnTo>
                    <a:pt x="219" y="916"/>
                  </a:lnTo>
                  <a:lnTo>
                    <a:pt x="223" y="922"/>
                  </a:lnTo>
                  <a:lnTo>
                    <a:pt x="226" y="928"/>
                  </a:lnTo>
                  <a:lnTo>
                    <a:pt x="231" y="933"/>
                  </a:lnTo>
                  <a:lnTo>
                    <a:pt x="234" y="939"/>
                  </a:lnTo>
                  <a:lnTo>
                    <a:pt x="238" y="945"/>
                  </a:lnTo>
                  <a:lnTo>
                    <a:pt x="242" y="951"/>
                  </a:lnTo>
                  <a:lnTo>
                    <a:pt x="245" y="957"/>
                  </a:lnTo>
                  <a:lnTo>
                    <a:pt x="249" y="962"/>
                  </a:lnTo>
                  <a:lnTo>
                    <a:pt x="252" y="968"/>
                  </a:lnTo>
                  <a:lnTo>
                    <a:pt x="256" y="973"/>
                  </a:lnTo>
                  <a:lnTo>
                    <a:pt x="259" y="978"/>
                  </a:lnTo>
                  <a:lnTo>
                    <a:pt x="262" y="983"/>
                  </a:lnTo>
                  <a:lnTo>
                    <a:pt x="265" y="988"/>
                  </a:lnTo>
                  <a:lnTo>
                    <a:pt x="268" y="992"/>
                  </a:lnTo>
                  <a:lnTo>
                    <a:pt x="270" y="996"/>
                  </a:lnTo>
                  <a:lnTo>
                    <a:pt x="272" y="1002"/>
                  </a:lnTo>
                  <a:lnTo>
                    <a:pt x="275" y="1005"/>
                  </a:lnTo>
                  <a:lnTo>
                    <a:pt x="276" y="1010"/>
                  </a:lnTo>
                  <a:lnTo>
                    <a:pt x="278" y="1014"/>
                  </a:lnTo>
                  <a:lnTo>
                    <a:pt x="279" y="1018"/>
                  </a:lnTo>
                  <a:lnTo>
                    <a:pt x="281" y="1022"/>
                  </a:lnTo>
                  <a:lnTo>
                    <a:pt x="282" y="1027"/>
                  </a:lnTo>
                  <a:lnTo>
                    <a:pt x="284" y="1029"/>
                  </a:lnTo>
                  <a:lnTo>
                    <a:pt x="286" y="1034"/>
                  </a:lnTo>
                  <a:lnTo>
                    <a:pt x="288" y="1036"/>
                  </a:lnTo>
                  <a:lnTo>
                    <a:pt x="289" y="1040"/>
                  </a:lnTo>
                  <a:lnTo>
                    <a:pt x="290" y="1043"/>
                  </a:lnTo>
                  <a:lnTo>
                    <a:pt x="291" y="1049"/>
                  </a:lnTo>
                  <a:lnTo>
                    <a:pt x="291" y="1052"/>
                  </a:lnTo>
                  <a:lnTo>
                    <a:pt x="292" y="1056"/>
                  </a:lnTo>
                  <a:lnTo>
                    <a:pt x="292" y="1059"/>
                  </a:lnTo>
                  <a:lnTo>
                    <a:pt x="292" y="1063"/>
                  </a:lnTo>
                  <a:lnTo>
                    <a:pt x="292" y="1069"/>
                  </a:lnTo>
                  <a:lnTo>
                    <a:pt x="290" y="1073"/>
                  </a:lnTo>
                  <a:lnTo>
                    <a:pt x="290" y="1077"/>
                  </a:lnTo>
                  <a:lnTo>
                    <a:pt x="291" y="1081"/>
                  </a:lnTo>
                  <a:lnTo>
                    <a:pt x="291" y="1085"/>
                  </a:lnTo>
                  <a:lnTo>
                    <a:pt x="292" y="1089"/>
                  </a:lnTo>
                  <a:lnTo>
                    <a:pt x="292" y="1094"/>
                  </a:lnTo>
                  <a:lnTo>
                    <a:pt x="293" y="1098"/>
                  </a:lnTo>
                  <a:lnTo>
                    <a:pt x="294" y="1102"/>
                  </a:lnTo>
                  <a:lnTo>
                    <a:pt x="295" y="1106"/>
                  </a:lnTo>
                  <a:lnTo>
                    <a:pt x="295" y="1110"/>
                  </a:lnTo>
                  <a:lnTo>
                    <a:pt x="295" y="1114"/>
                  </a:lnTo>
                  <a:lnTo>
                    <a:pt x="296" y="1118"/>
                  </a:lnTo>
                  <a:lnTo>
                    <a:pt x="296" y="1122"/>
                  </a:lnTo>
                  <a:lnTo>
                    <a:pt x="296" y="1126"/>
                  </a:lnTo>
                  <a:lnTo>
                    <a:pt x="299" y="1130"/>
                  </a:lnTo>
                  <a:lnTo>
                    <a:pt x="299" y="1134"/>
                  </a:lnTo>
                  <a:lnTo>
                    <a:pt x="300" y="1140"/>
                  </a:lnTo>
                  <a:lnTo>
                    <a:pt x="300" y="1143"/>
                  </a:lnTo>
                  <a:lnTo>
                    <a:pt x="300" y="1147"/>
                  </a:lnTo>
                  <a:lnTo>
                    <a:pt x="300" y="1151"/>
                  </a:lnTo>
                  <a:lnTo>
                    <a:pt x="301" y="1156"/>
                  </a:lnTo>
                  <a:lnTo>
                    <a:pt x="301" y="1160"/>
                  </a:lnTo>
                  <a:lnTo>
                    <a:pt x="302" y="1164"/>
                  </a:lnTo>
                  <a:lnTo>
                    <a:pt x="302" y="1168"/>
                  </a:lnTo>
                  <a:lnTo>
                    <a:pt x="303" y="1173"/>
                  </a:lnTo>
                  <a:lnTo>
                    <a:pt x="303" y="1176"/>
                  </a:lnTo>
                  <a:lnTo>
                    <a:pt x="303" y="1182"/>
                  </a:lnTo>
                  <a:lnTo>
                    <a:pt x="303" y="1185"/>
                  </a:lnTo>
                  <a:lnTo>
                    <a:pt x="304" y="1190"/>
                  </a:lnTo>
                  <a:lnTo>
                    <a:pt x="304" y="1194"/>
                  </a:lnTo>
                  <a:lnTo>
                    <a:pt x="305" y="1198"/>
                  </a:lnTo>
                  <a:lnTo>
                    <a:pt x="305" y="1203"/>
                  </a:lnTo>
                  <a:lnTo>
                    <a:pt x="306" y="1207"/>
                  </a:lnTo>
                  <a:lnTo>
                    <a:pt x="306" y="1203"/>
                  </a:lnTo>
                  <a:lnTo>
                    <a:pt x="307" y="1198"/>
                  </a:lnTo>
                  <a:lnTo>
                    <a:pt x="307" y="1194"/>
                  </a:lnTo>
                  <a:lnTo>
                    <a:pt x="309" y="1191"/>
                  </a:lnTo>
                  <a:lnTo>
                    <a:pt x="309" y="1187"/>
                  </a:lnTo>
                  <a:lnTo>
                    <a:pt x="310" y="1182"/>
                  </a:lnTo>
                  <a:lnTo>
                    <a:pt x="310" y="1177"/>
                  </a:lnTo>
                  <a:lnTo>
                    <a:pt x="311" y="1174"/>
                  </a:lnTo>
                  <a:lnTo>
                    <a:pt x="311" y="1170"/>
                  </a:lnTo>
                  <a:lnTo>
                    <a:pt x="312" y="1166"/>
                  </a:lnTo>
                  <a:lnTo>
                    <a:pt x="312" y="1163"/>
                  </a:lnTo>
                  <a:lnTo>
                    <a:pt x="312" y="1159"/>
                  </a:lnTo>
                  <a:lnTo>
                    <a:pt x="312" y="1156"/>
                  </a:lnTo>
                  <a:lnTo>
                    <a:pt x="312" y="1152"/>
                  </a:lnTo>
                  <a:lnTo>
                    <a:pt x="312" y="1148"/>
                  </a:lnTo>
                  <a:lnTo>
                    <a:pt x="313" y="1145"/>
                  </a:lnTo>
                  <a:lnTo>
                    <a:pt x="312" y="1141"/>
                  </a:lnTo>
                  <a:lnTo>
                    <a:pt x="312" y="1137"/>
                  </a:lnTo>
                  <a:lnTo>
                    <a:pt x="312" y="1133"/>
                  </a:lnTo>
                  <a:lnTo>
                    <a:pt x="312" y="1129"/>
                  </a:lnTo>
                  <a:lnTo>
                    <a:pt x="312" y="1126"/>
                  </a:lnTo>
                  <a:lnTo>
                    <a:pt x="312" y="1122"/>
                  </a:lnTo>
                  <a:lnTo>
                    <a:pt x="311" y="1119"/>
                  </a:lnTo>
                  <a:lnTo>
                    <a:pt x="311" y="1115"/>
                  </a:lnTo>
                  <a:lnTo>
                    <a:pt x="310" y="1111"/>
                  </a:lnTo>
                  <a:lnTo>
                    <a:pt x="310" y="1107"/>
                  </a:lnTo>
                  <a:lnTo>
                    <a:pt x="309" y="1104"/>
                  </a:lnTo>
                  <a:lnTo>
                    <a:pt x="309" y="1100"/>
                  </a:lnTo>
                  <a:lnTo>
                    <a:pt x="309" y="1096"/>
                  </a:lnTo>
                  <a:lnTo>
                    <a:pt x="308" y="1093"/>
                  </a:lnTo>
                  <a:lnTo>
                    <a:pt x="307" y="1088"/>
                  </a:lnTo>
                  <a:lnTo>
                    <a:pt x="307" y="1085"/>
                  </a:lnTo>
                  <a:lnTo>
                    <a:pt x="306" y="1080"/>
                  </a:lnTo>
                  <a:lnTo>
                    <a:pt x="306" y="1076"/>
                  </a:lnTo>
                  <a:lnTo>
                    <a:pt x="305" y="1072"/>
                  </a:lnTo>
                  <a:lnTo>
                    <a:pt x="305" y="1067"/>
                  </a:lnTo>
                  <a:lnTo>
                    <a:pt x="303" y="1063"/>
                  </a:lnTo>
                  <a:lnTo>
                    <a:pt x="303" y="1059"/>
                  </a:lnTo>
                  <a:lnTo>
                    <a:pt x="302" y="1054"/>
                  </a:lnTo>
                  <a:lnTo>
                    <a:pt x="302" y="1051"/>
                  </a:lnTo>
                  <a:lnTo>
                    <a:pt x="302" y="1045"/>
                  </a:lnTo>
                  <a:lnTo>
                    <a:pt x="302" y="1041"/>
                  </a:lnTo>
                  <a:lnTo>
                    <a:pt x="302" y="1036"/>
                  </a:lnTo>
                  <a:lnTo>
                    <a:pt x="302" y="1032"/>
                  </a:lnTo>
                  <a:lnTo>
                    <a:pt x="302" y="1027"/>
                  </a:lnTo>
                  <a:lnTo>
                    <a:pt x="302" y="1023"/>
                  </a:lnTo>
                  <a:lnTo>
                    <a:pt x="302" y="1019"/>
                  </a:lnTo>
                  <a:lnTo>
                    <a:pt x="302" y="1015"/>
                  </a:lnTo>
                  <a:lnTo>
                    <a:pt x="301" y="1010"/>
                  </a:lnTo>
                  <a:lnTo>
                    <a:pt x="301" y="1006"/>
                  </a:lnTo>
                  <a:lnTo>
                    <a:pt x="300" y="1002"/>
                  </a:lnTo>
                  <a:lnTo>
                    <a:pt x="300" y="996"/>
                  </a:lnTo>
                  <a:lnTo>
                    <a:pt x="299" y="992"/>
                  </a:lnTo>
                  <a:lnTo>
                    <a:pt x="298" y="988"/>
                  </a:lnTo>
                  <a:lnTo>
                    <a:pt x="296" y="985"/>
                  </a:lnTo>
                  <a:lnTo>
                    <a:pt x="295" y="981"/>
                  </a:lnTo>
                  <a:lnTo>
                    <a:pt x="293" y="976"/>
                  </a:lnTo>
                  <a:lnTo>
                    <a:pt x="291" y="972"/>
                  </a:lnTo>
                  <a:lnTo>
                    <a:pt x="289" y="966"/>
                  </a:lnTo>
                  <a:lnTo>
                    <a:pt x="288" y="962"/>
                  </a:lnTo>
                  <a:lnTo>
                    <a:pt x="285" y="958"/>
                  </a:lnTo>
                  <a:lnTo>
                    <a:pt x="282" y="952"/>
                  </a:lnTo>
                  <a:lnTo>
                    <a:pt x="280" y="948"/>
                  </a:lnTo>
                  <a:lnTo>
                    <a:pt x="278" y="944"/>
                  </a:lnTo>
                  <a:lnTo>
                    <a:pt x="273" y="939"/>
                  </a:lnTo>
                  <a:lnTo>
                    <a:pt x="270" y="935"/>
                  </a:lnTo>
                  <a:lnTo>
                    <a:pt x="267" y="930"/>
                  </a:lnTo>
                  <a:lnTo>
                    <a:pt x="264" y="926"/>
                  </a:lnTo>
                  <a:lnTo>
                    <a:pt x="261" y="922"/>
                  </a:lnTo>
                  <a:lnTo>
                    <a:pt x="258" y="918"/>
                  </a:lnTo>
                  <a:lnTo>
                    <a:pt x="254" y="913"/>
                  </a:lnTo>
                  <a:lnTo>
                    <a:pt x="250" y="908"/>
                  </a:lnTo>
                  <a:lnTo>
                    <a:pt x="247" y="904"/>
                  </a:lnTo>
                  <a:lnTo>
                    <a:pt x="243" y="899"/>
                  </a:lnTo>
                  <a:lnTo>
                    <a:pt x="240" y="895"/>
                  </a:lnTo>
                  <a:lnTo>
                    <a:pt x="237" y="891"/>
                  </a:lnTo>
                  <a:lnTo>
                    <a:pt x="233" y="886"/>
                  </a:lnTo>
                  <a:lnTo>
                    <a:pt x="230" y="882"/>
                  </a:lnTo>
                  <a:lnTo>
                    <a:pt x="226" y="878"/>
                  </a:lnTo>
                  <a:lnTo>
                    <a:pt x="223" y="874"/>
                  </a:lnTo>
                  <a:lnTo>
                    <a:pt x="219" y="869"/>
                  </a:lnTo>
                  <a:lnTo>
                    <a:pt x="216" y="864"/>
                  </a:lnTo>
                  <a:lnTo>
                    <a:pt x="213" y="859"/>
                  </a:lnTo>
                  <a:lnTo>
                    <a:pt x="211" y="855"/>
                  </a:lnTo>
                  <a:lnTo>
                    <a:pt x="209" y="850"/>
                  </a:lnTo>
                  <a:lnTo>
                    <a:pt x="206" y="846"/>
                  </a:lnTo>
                  <a:lnTo>
                    <a:pt x="203" y="842"/>
                  </a:lnTo>
                  <a:lnTo>
                    <a:pt x="202" y="838"/>
                  </a:lnTo>
                  <a:lnTo>
                    <a:pt x="227" y="858"/>
                  </a:lnTo>
                  <a:lnTo>
                    <a:pt x="227" y="860"/>
                  </a:lnTo>
                  <a:lnTo>
                    <a:pt x="231" y="863"/>
                  </a:lnTo>
                  <a:lnTo>
                    <a:pt x="232" y="865"/>
                  </a:lnTo>
                  <a:lnTo>
                    <a:pt x="234" y="869"/>
                  </a:lnTo>
                  <a:lnTo>
                    <a:pt x="236" y="873"/>
                  </a:lnTo>
                  <a:lnTo>
                    <a:pt x="239" y="877"/>
                  </a:lnTo>
                  <a:lnTo>
                    <a:pt x="241" y="881"/>
                  </a:lnTo>
                  <a:lnTo>
                    <a:pt x="244" y="885"/>
                  </a:lnTo>
                  <a:lnTo>
                    <a:pt x="248" y="889"/>
                  </a:lnTo>
                  <a:lnTo>
                    <a:pt x="252" y="895"/>
                  </a:lnTo>
                  <a:lnTo>
                    <a:pt x="256" y="900"/>
                  </a:lnTo>
                  <a:lnTo>
                    <a:pt x="260" y="905"/>
                  </a:lnTo>
                  <a:lnTo>
                    <a:pt x="263" y="912"/>
                  </a:lnTo>
                  <a:lnTo>
                    <a:pt x="267" y="918"/>
                  </a:lnTo>
                  <a:lnTo>
                    <a:pt x="271" y="923"/>
                  </a:lnTo>
                  <a:lnTo>
                    <a:pt x="275" y="928"/>
                  </a:lnTo>
                  <a:lnTo>
                    <a:pt x="279" y="934"/>
                  </a:lnTo>
                  <a:lnTo>
                    <a:pt x="282" y="939"/>
                  </a:lnTo>
                  <a:lnTo>
                    <a:pt x="285" y="944"/>
                  </a:lnTo>
                  <a:lnTo>
                    <a:pt x="289" y="949"/>
                  </a:lnTo>
                  <a:lnTo>
                    <a:pt x="292" y="954"/>
                  </a:lnTo>
                  <a:lnTo>
                    <a:pt x="296" y="960"/>
                  </a:lnTo>
                  <a:lnTo>
                    <a:pt x="299" y="965"/>
                  </a:lnTo>
                  <a:lnTo>
                    <a:pt x="302" y="969"/>
                  </a:lnTo>
                  <a:lnTo>
                    <a:pt x="305" y="973"/>
                  </a:lnTo>
                  <a:lnTo>
                    <a:pt x="307" y="978"/>
                  </a:lnTo>
                  <a:lnTo>
                    <a:pt x="309" y="981"/>
                  </a:lnTo>
                  <a:lnTo>
                    <a:pt x="310" y="984"/>
                  </a:lnTo>
                  <a:lnTo>
                    <a:pt x="312" y="986"/>
                  </a:lnTo>
                  <a:lnTo>
                    <a:pt x="313" y="989"/>
                  </a:lnTo>
                  <a:lnTo>
                    <a:pt x="315" y="995"/>
                  </a:lnTo>
                  <a:lnTo>
                    <a:pt x="317" y="1002"/>
                  </a:lnTo>
                  <a:lnTo>
                    <a:pt x="318" y="1005"/>
                  </a:lnTo>
                  <a:lnTo>
                    <a:pt x="319" y="1008"/>
                  </a:lnTo>
                  <a:lnTo>
                    <a:pt x="321" y="1012"/>
                  </a:lnTo>
                  <a:lnTo>
                    <a:pt x="323" y="1015"/>
                  </a:lnTo>
                  <a:lnTo>
                    <a:pt x="323" y="1018"/>
                  </a:lnTo>
                  <a:lnTo>
                    <a:pt x="324" y="1022"/>
                  </a:lnTo>
                  <a:lnTo>
                    <a:pt x="325" y="1025"/>
                  </a:lnTo>
                  <a:lnTo>
                    <a:pt x="326" y="1028"/>
                  </a:lnTo>
                  <a:lnTo>
                    <a:pt x="327" y="1032"/>
                  </a:lnTo>
                  <a:lnTo>
                    <a:pt x="328" y="1035"/>
                  </a:lnTo>
                  <a:lnTo>
                    <a:pt x="328" y="1039"/>
                  </a:lnTo>
                  <a:lnTo>
                    <a:pt x="330" y="1042"/>
                  </a:lnTo>
                  <a:lnTo>
                    <a:pt x="330" y="1045"/>
                  </a:lnTo>
                  <a:lnTo>
                    <a:pt x="330" y="1050"/>
                  </a:lnTo>
                  <a:lnTo>
                    <a:pt x="331" y="1053"/>
                  </a:lnTo>
                  <a:lnTo>
                    <a:pt x="331" y="1057"/>
                  </a:lnTo>
                  <a:lnTo>
                    <a:pt x="332" y="1060"/>
                  </a:lnTo>
                  <a:lnTo>
                    <a:pt x="333" y="1063"/>
                  </a:lnTo>
                  <a:lnTo>
                    <a:pt x="333" y="1067"/>
                  </a:lnTo>
                  <a:lnTo>
                    <a:pt x="334" y="1070"/>
                  </a:lnTo>
                  <a:lnTo>
                    <a:pt x="334" y="1073"/>
                  </a:lnTo>
                  <a:lnTo>
                    <a:pt x="334" y="1077"/>
                  </a:lnTo>
                  <a:lnTo>
                    <a:pt x="334" y="1080"/>
                  </a:lnTo>
                  <a:lnTo>
                    <a:pt x="335" y="1084"/>
                  </a:lnTo>
                  <a:lnTo>
                    <a:pt x="335" y="1087"/>
                  </a:lnTo>
                  <a:lnTo>
                    <a:pt x="336" y="1090"/>
                  </a:lnTo>
                  <a:lnTo>
                    <a:pt x="336" y="1095"/>
                  </a:lnTo>
                  <a:lnTo>
                    <a:pt x="337" y="1098"/>
                  </a:lnTo>
                  <a:lnTo>
                    <a:pt x="336" y="1102"/>
                  </a:lnTo>
                  <a:lnTo>
                    <a:pt x="336" y="1107"/>
                  </a:lnTo>
                  <a:lnTo>
                    <a:pt x="336" y="1111"/>
                  </a:lnTo>
                  <a:lnTo>
                    <a:pt x="336" y="1117"/>
                  </a:lnTo>
                  <a:lnTo>
                    <a:pt x="336" y="1121"/>
                  </a:lnTo>
                  <a:lnTo>
                    <a:pt x="336" y="1126"/>
                  </a:lnTo>
                  <a:lnTo>
                    <a:pt x="336" y="1132"/>
                  </a:lnTo>
                  <a:lnTo>
                    <a:pt x="336" y="1138"/>
                  </a:lnTo>
                  <a:lnTo>
                    <a:pt x="336" y="1143"/>
                  </a:lnTo>
                  <a:lnTo>
                    <a:pt x="336" y="1148"/>
                  </a:lnTo>
                  <a:lnTo>
                    <a:pt x="336" y="1153"/>
                  </a:lnTo>
                  <a:lnTo>
                    <a:pt x="336" y="1158"/>
                  </a:lnTo>
                  <a:lnTo>
                    <a:pt x="336" y="1162"/>
                  </a:lnTo>
                  <a:lnTo>
                    <a:pt x="337" y="1167"/>
                  </a:lnTo>
                  <a:lnTo>
                    <a:pt x="337" y="1171"/>
                  </a:lnTo>
                  <a:lnTo>
                    <a:pt x="339" y="1176"/>
                  </a:lnTo>
                  <a:lnTo>
                    <a:pt x="347" y="1218"/>
                  </a:lnTo>
                  <a:lnTo>
                    <a:pt x="351" y="1231"/>
                  </a:lnTo>
                  <a:lnTo>
                    <a:pt x="355" y="1235"/>
                  </a:lnTo>
                  <a:lnTo>
                    <a:pt x="357" y="1231"/>
                  </a:lnTo>
                  <a:lnTo>
                    <a:pt x="359" y="1227"/>
                  </a:lnTo>
                  <a:lnTo>
                    <a:pt x="360" y="1223"/>
                  </a:lnTo>
                  <a:lnTo>
                    <a:pt x="361" y="1220"/>
                  </a:lnTo>
                  <a:lnTo>
                    <a:pt x="361" y="1216"/>
                  </a:lnTo>
                  <a:lnTo>
                    <a:pt x="362" y="1213"/>
                  </a:lnTo>
                  <a:lnTo>
                    <a:pt x="362" y="1209"/>
                  </a:lnTo>
                  <a:lnTo>
                    <a:pt x="363" y="1205"/>
                  </a:lnTo>
                  <a:lnTo>
                    <a:pt x="363" y="1201"/>
                  </a:lnTo>
                  <a:lnTo>
                    <a:pt x="364" y="1197"/>
                  </a:lnTo>
                  <a:lnTo>
                    <a:pt x="364" y="1191"/>
                  </a:lnTo>
                  <a:lnTo>
                    <a:pt x="364" y="1187"/>
                  </a:lnTo>
                  <a:lnTo>
                    <a:pt x="364" y="1180"/>
                  </a:lnTo>
                  <a:lnTo>
                    <a:pt x="364" y="1176"/>
                  </a:lnTo>
                  <a:lnTo>
                    <a:pt x="364" y="1170"/>
                  </a:lnTo>
                  <a:lnTo>
                    <a:pt x="363" y="1164"/>
                  </a:lnTo>
                  <a:lnTo>
                    <a:pt x="362" y="1158"/>
                  </a:lnTo>
                  <a:lnTo>
                    <a:pt x="362" y="1152"/>
                  </a:lnTo>
                  <a:lnTo>
                    <a:pt x="361" y="1145"/>
                  </a:lnTo>
                  <a:lnTo>
                    <a:pt x="361" y="1139"/>
                  </a:lnTo>
                  <a:lnTo>
                    <a:pt x="360" y="1132"/>
                  </a:lnTo>
                  <a:lnTo>
                    <a:pt x="360" y="1126"/>
                  </a:lnTo>
                  <a:lnTo>
                    <a:pt x="359" y="1119"/>
                  </a:lnTo>
                  <a:lnTo>
                    <a:pt x="358" y="1112"/>
                  </a:lnTo>
                  <a:lnTo>
                    <a:pt x="357" y="1105"/>
                  </a:lnTo>
                  <a:lnTo>
                    <a:pt x="357" y="1098"/>
                  </a:lnTo>
                  <a:lnTo>
                    <a:pt x="355" y="1090"/>
                  </a:lnTo>
                  <a:lnTo>
                    <a:pt x="355" y="1084"/>
                  </a:lnTo>
                  <a:lnTo>
                    <a:pt x="354" y="1077"/>
                  </a:lnTo>
                  <a:lnTo>
                    <a:pt x="354" y="1070"/>
                  </a:lnTo>
                  <a:lnTo>
                    <a:pt x="352" y="1063"/>
                  </a:lnTo>
                  <a:lnTo>
                    <a:pt x="351" y="1056"/>
                  </a:lnTo>
                  <a:lnTo>
                    <a:pt x="350" y="1049"/>
                  </a:lnTo>
                  <a:lnTo>
                    <a:pt x="348" y="1041"/>
                  </a:lnTo>
                  <a:lnTo>
                    <a:pt x="347" y="1034"/>
                  </a:lnTo>
                  <a:lnTo>
                    <a:pt x="346" y="1027"/>
                  </a:lnTo>
                  <a:lnTo>
                    <a:pt x="345" y="1021"/>
                  </a:lnTo>
                  <a:lnTo>
                    <a:pt x="344" y="1015"/>
                  </a:lnTo>
                  <a:lnTo>
                    <a:pt x="341" y="1007"/>
                  </a:lnTo>
                  <a:lnTo>
                    <a:pt x="340" y="1000"/>
                  </a:lnTo>
                  <a:lnTo>
                    <a:pt x="339" y="993"/>
                  </a:lnTo>
                  <a:lnTo>
                    <a:pt x="337" y="988"/>
                  </a:lnTo>
                  <a:lnTo>
                    <a:pt x="336" y="982"/>
                  </a:lnTo>
                  <a:lnTo>
                    <a:pt x="334" y="976"/>
                  </a:lnTo>
                  <a:lnTo>
                    <a:pt x="333" y="970"/>
                  </a:lnTo>
                  <a:lnTo>
                    <a:pt x="333" y="965"/>
                  </a:lnTo>
                  <a:lnTo>
                    <a:pt x="331" y="959"/>
                  </a:lnTo>
                  <a:lnTo>
                    <a:pt x="330" y="953"/>
                  </a:lnTo>
                  <a:lnTo>
                    <a:pt x="328" y="948"/>
                  </a:lnTo>
                  <a:lnTo>
                    <a:pt x="327" y="944"/>
                  </a:lnTo>
                  <a:lnTo>
                    <a:pt x="326" y="939"/>
                  </a:lnTo>
                  <a:lnTo>
                    <a:pt x="325" y="935"/>
                  </a:lnTo>
                  <a:lnTo>
                    <a:pt x="324" y="931"/>
                  </a:lnTo>
                  <a:lnTo>
                    <a:pt x="323" y="928"/>
                  </a:lnTo>
                  <a:lnTo>
                    <a:pt x="321" y="923"/>
                  </a:lnTo>
                  <a:lnTo>
                    <a:pt x="321" y="921"/>
                  </a:lnTo>
                  <a:lnTo>
                    <a:pt x="319" y="917"/>
                  </a:lnTo>
                  <a:lnTo>
                    <a:pt x="318" y="915"/>
                  </a:lnTo>
                  <a:lnTo>
                    <a:pt x="316" y="910"/>
                  </a:lnTo>
                  <a:lnTo>
                    <a:pt x="315" y="908"/>
                  </a:lnTo>
                  <a:lnTo>
                    <a:pt x="294" y="872"/>
                  </a:lnTo>
                  <a:lnTo>
                    <a:pt x="333" y="918"/>
                  </a:lnTo>
                  <a:lnTo>
                    <a:pt x="333" y="915"/>
                  </a:lnTo>
                  <a:lnTo>
                    <a:pt x="332" y="910"/>
                  </a:lnTo>
                  <a:lnTo>
                    <a:pt x="330" y="904"/>
                  </a:lnTo>
                  <a:lnTo>
                    <a:pt x="328" y="899"/>
                  </a:lnTo>
                  <a:lnTo>
                    <a:pt x="326" y="895"/>
                  </a:lnTo>
                  <a:lnTo>
                    <a:pt x="324" y="892"/>
                  </a:lnTo>
                  <a:lnTo>
                    <a:pt x="321" y="888"/>
                  </a:lnTo>
                  <a:lnTo>
                    <a:pt x="319" y="885"/>
                  </a:lnTo>
                  <a:lnTo>
                    <a:pt x="316" y="880"/>
                  </a:lnTo>
                  <a:lnTo>
                    <a:pt x="313" y="876"/>
                  </a:lnTo>
                  <a:lnTo>
                    <a:pt x="311" y="872"/>
                  </a:lnTo>
                  <a:lnTo>
                    <a:pt x="309" y="868"/>
                  </a:lnTo>
                  <a:lnTo>
                    <a:pt x="305" y="861"/>
                  </a:lnTo>
                  <a:lnTo>
                    <a:pt x="302" y="857"/>
                  </a:lnTo>
                  <a:lnTo>
                    <a:pt x="298" y="852"/>
                  </a:lnTo>
                  <a:lnTo>
                    <a:pt x="294" y="847"/>
                  </a:lnTo>
                  <a:lnTo>
                    <a:pt x="290" y="842"/>
                  </a:lnTo>
                  <a:lnTo>
                    <a:pt x="286" y="837"/>
                  </a:lnTo>
                  <a:lnTo>
                    <a:pt x="282" y="831"/>
                  </a:lnTo>
                  <a:lnTo>
                    <a:pt x="279" y="826"/>
                  </a:lnTo>
                  <a:lnTo>
                    <a:pt x="273" y="819"/>
                  </a:lnTo>
                  <a:lnTo>
                    <a:pt x="270" y="813"/>
                  </a:lnTo>
                  <a:lnTo>
                    <a:pt x="265" y="807"/>
                  </a:lnTo>
                  <a:lnTo>
                    <a:pt x="261" y="802"/>
                  </a:lnTo>
                  <a:lnTo>
                    <a:pt x="257" y="796"/>
                  </a:lnTo>
                  <a:lnTo>
                    <a:pt x="252" y="791"/>
                  </a:lnTo>
                  <a:lnTo>
                    <a:pt x="247" y="785"/>
                  </a:lnTo>
                  <a:lnTo>
                    <a:pt x="243" y="780"/>
                  </a:lnTo>
                  <a:lnTo>
                    <a:pt x="238" y="772"/>
                  </a:lnTo>
                  <a:lnTo>
                    <a:pt x="234" y="766"/>
                  </a:lnTo>
                  <a:lnTo>
                    <a:pt x="227" y="760"/>
                  </a:lnTo>
                  <a:lnTo>
                    <a:pt x="223" y="755"/>
                  </a:lnTo>
                  <a:lnTo>
                    <a:pt x="219" y="749"/>
                  </a:lnTo>
                  <a:lnTo>
                    <a:pt x="214" y="743"/>
                  </a:lnTo>
                  <a:lnTo>
                    <a:pt x="210" y="737"/>
                  </a:lnTo>
                  <a:lnTo>
                    <a:pt x="206" y="732"/>
                  </a:lnTo>
                  <a:lnTo>
                    <a:pt x="200" y="725"/>
                  </a:lnTo>
                  <a:lnTo>
                    <a:pt x="196" y="720"/>
                  </a:lnTo>
                  <a:lnTo>
                    <a:pt x="191" y="714"/>
                  </a:lnTo>
                  <a:lnTo>
                    <a:pt x="187" y="709"/>
                  </a:lnTo>
                  <a:lnTo>
                    <a:pt x="183" y="703"/>
                  </a:lnTo>
                  <a:lnTo>
                    <a:pt x="178" y="698"/>
                  </a:lnTo>
                  <a:lnTo>
                    <a:pt x="174" y="693"/>
                  </a:lnTo>
                  <a:lnTo>
                    <a:pt x="171" y="689"/>
                  </a:lnTo>
                  <a:lnTo>
                    <a:pt x="167" y="682"/>
                  </a:lnTo>
                  <a:lnTo>
                    <a:pt x="162" y="677"/>
                  </a:lnTo>
                  <a:lnTo>
                    <a:pt x="158" y="672"/>
                  </a:lnTo>
                  <a:lnTo>
                    <a:pt x="155" y="668"/>
                  </a:lnTo>
                  <a:lnTo>
                    <a:pt x="151" y="663"/>
                  </a:lnTo>
                  <a:lnTo>
                    <a:pt x="148" y="659"/>
                  </a:lnTo>
                  <a:lnTo>
                    <a:pt x="145" y="656"/>
                  </a:lnTo>
                  <a:lnTo>
                    <a:pt x="143" y="652"/>
                  </a:lnTo>
                  <a:lnTo>
                    <a:pt x="140" y="648"/>
                  </a:lnTo>
                  <a:lnTo>
                    <a:pt x="137" y="644"/>
                  </a:lnTo>
                  <a:lnTo>
                    <a:pt x="133" y="642"/>
                  </a:lnTo>
                  <a:lnTo>
                    <a:pt x="132" y="638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3"/>
                  </a:lnTo>
                  <a:lnTo>
                    <a:pt x="125" y="618"/>
                  </a:lnTo>
                  <a:lnTo>
                    <a:pt x="124" y="615"/>
                  </a:lnTo>
                  <a:lnTo>
                    <a:pt x="123" y="612"/>
                  </a:lnTo>
                  <a:lnTo>
                    <a:pt x="122" y="608"/>
                  </a:lnTo>
                  <a:lnTo>
                    <a:pt x="120" y="605"/>
                  </a:lnTo>
                  <a:lnTo>
                    <a:pt x="119" y="601"/>
                  </a:lnTo>
                  <a:lnTo>
                    <a:pt x="117" y="597"/>
                  </a:lnTo>
                  <a:lnTo>
                    <a:pt x="116" y="593"/>
                  </a:lnTo>
                  <a:lnTo>
                    <a:pt x="115" y="590"/>
                  </a:lnTo>
                  <a:lnTo>
                    <a:pt x="111" y="584"/>
                  </a:lnTo>
                  <a:lnTo>
                    <a:pt x="109" y="581"/>
                  </a:lnTo>
                  <a:lnTo>
                    <a:pt x="108" y="575"/>
                  </a:lnTo>
                  <a:lnTo>
                    <a:pt x="106" y="571"/>
                  </a:lnTo>
                  <a:lnTo>
                    <a:pt x="104" y="565"/>
                  </a:lnTo>
                  <a:lnTo>
                    <a:pt x="102" y="560"/>
                  </a:lnTo>
                  <a:lnTo>
                    <a:pt x="101" y="555"/>
                  </a:lnTo>
                  <a:lnTo>
                    <a:pt x="99" y="548"/>
                  </a:lnTo>
                  <a:lnTo>
                    <a:pt x="98" y="543"/>
                  </a:lnTo>
                  <a:lnTo>
                    <a:pt x="98" y="538"/>
                  </a:lnTo>
                  <a:lnTo>
                    <a:pt x="96" y="532"/>
                  </a:lnTo>
                  <a:lnTo>
                    <a:pt x="95" y="526"/>
                  </a:lnTo>
                  <a:lnTo>
                    <a:pt x="94" y="520"/>
                  </a:lnTo>
                  <a:lnTo>
                    <a:pt x="94" y="515"/>
                  </a:lnTo>
                  <a:lnTo>
                    <a:pt x="93" y="508"/>
                  </a:lnTo>
                  <a:lnTo>
                    <a:pt x="92" y="502"/>
                  </a:lnTo>
                  <a:lnTo>
                    <a:pt x="92" y="495"/>
                  </a:lnTo>
                  <a:lnTo>
                    <a:pt x="92" y="490"/>
                  </a:lnTo>
                  <a:lnTo>
                    <a:pt x="92" y="484"/>
                  </a:lnTo>
                  <a:lnTo>
                    <a:pt x="91" y="478"/>
                  </a:lnTo>
                  <a:lnTo>
                    <a:pt x="91" y="472"/>
                  </a:lnTo>
                  <a:lnTo>
                    <a:pt x="91" y="466"/>
                  </a:lnTo>
                  <a:lnTo>
                    <a:pt x="91" y="459"/>
                  </a:lnTo>
                  <a:lnTo>
                    <a:pt x="91" y="453"/>
                  </a:lnTo>
                  <a:lnTo>
                    <a:pt x="92" y="447"/>
                  </a:lnTo>
                  <a:lnTo>
                    <a:pt x="92" y="442"/>
                  </a:lnTo>
                  <a:lnTo>
                    <a:pt x="92" y="436"/>
                  </a:lnTo>
                  <a:lnTo>
                    <a:pt x="93" y="431"/>
                  </a:lnTo>
                  <a:lnTo>
                    <a:pt x="94" y="425"/>
                  </a:lnTo>
                  <a:lnTo>
                    <a:pt x="95" y="420"/>
                  </a:lnTo>
                  <a:lnTo>
                    <a:pt x="95" y="414"/>
                  </a:lnTo>
                  <a:lnTo>
                    <a:pt x="96" y="409"/>
                  </a:lnTo>
                  <a:lnTo>
                    <a:pt x="98" y="404"/>
                  </a:lnTo>
                  <a:lnTo>
                    <a:pt x="100" y="400"/>
                  </a:lnTo>
                  <a:lnTo>
                    <a:pt x="100" y="404"/>
                  </a:lnTo>
                  <a:lnTo>
                    <a:pt x="101" y="408"/>
                  </a:lnTo>
                  <a:lnTo>
                    <a:pt x="101" y="411"/>
                  </a:lnTo>
                  <a:lnTo>
                    <a:pt x="102" y="417"/>
                  </a:lnTo>
                  <a:lnTo>
                    <a:pt x="102" y="420"/>
                  </a:lnTo>
                  <a:lnTo>
                    <a:pt x="104" y="424"/>
                  </a:lnTo>
                  <a:lnTo>
                    <a:pt x="104" y="428"/>
                  </a:lnTo>
                  <a:lnTo>
                    <a:pt x="105" y="432"/>
                  </a:lnTo>
                  <a:lnTo>
                    <a:pt x="105" y="435"/>
                  </a:lnTo>
                  <a:lnTo>
                    <a:pt x="105" y="439"/>
                  </a:lnTo>
                  <a:lnTo>
                    <a:pt x="106" y="443"/>
                  </a:lnTo>
                  <a:lnTo>
                    <a:pt x="106" y="446"/>
                  </a:lnTo>
                  <a:lnTo>
                    <a:pt x="106" y="450"/>
                  </a:lnTo>
                  <a:lnTo>
                    <a:pt x="107" y="453"/>
                  </a:lnTo>
                  <a:lnTo>
                    <a:pt x="108" y="457"/>
                  </a:lnTo>
                  <a:lnTo>
                    <a:pt x="108" y="460"/>
                  </a:lnTo>
                  <a:lnTo>
                    <a:pt x="108" y="464"/>
                  </a:lnTo>
                  <a:lnTo>
                    <a:pt x="109" y="468"/>
                  </a:lnTo>
                  <a:lnTo>
                    <a:pt x="109" y="471"/>
                  </a:lnTo>
                  <a:lnTo>
                    <a:pt x="109" y="474"/>
                  </a:lnTo>
                  <a:lnTo>
                    <a:pt x="109" y="477"/>
                  </a:lnTo>
                  <a:lnTo>
                    <a:pt x="110" y="481"/>
                  </a:lnTo>
                  <a:lnTo>
                    <a:pt x="111" y="484"/>
                  </a:lnTo>
                  <a:lnTo>
                    <a:pt x="111" y="488"/>
                  </a:lnTo>
                  <a:lnTo>
                    <a:pt x="111" y="491"/>
                  </a:lnTo>
                  <a:lnTo>
                    <a:pt x="111" y="494"/>
                  </a:lnTo>
                  <a:lnTo>
                    <a:pt x="113" y="497"/>
                  </a:lnTo>
                  <a:lnTo>
                    <a:pt x="113" y="501"/>
                  </a:lnTo>
                  <a:lnTo>
                    <a:pt x="113" y="504"/>
                  </a:lnTo>
                  <a:lnTo>
                    <a:pt x="114" y="508"/>
                  </a:lnTo>
                  <a:lnTo>
                    <a:pt x="115" y="511"/>
                  </a:lnTo>
                  <a:lnTo>
                    <a:pt x="115" y="515"/>
                  </a:lnTo>
                  <a:lnTo>
                    <a:pt x="116" y="521"/>
                  </a:lnTo>
                  <a:lnTo>
                    <a:pt x="117" y="527"/>
                  </a:lnTo>
                  <a:lnTo>
                    <a:pt x="117" y="530"/>
                  </a:lnTo>
                  <a:lnTo>
                    <a:pt x="117" y="534"/>
                  </a:lnTo>
                  <a:lnTo>
                    <a:pt x="118" y="536"/>
                  </a:lnTo>
                  <a:lnTo>
                    <a:pt x="119" y="540"/>
                  </a:lnTo>
                  <a:lnTo>
                    <a:pt x="119" y="543"/>
                  </a:lnTo>
                  <a:lnTo>
                    <a:pt x="120" y="547"/>
                  </a:lnTo>
                  <a:lnTo>
                    <a:pt x="120" y="549"/>
                  </a:lnTo>
                  <a:lnTo>
                    <a:pt x="122" y="554"/>
                  </a:lnTo>
                  <a:lnTo>
                    <a:pt x="122" y="558"/>
                  </a:lnTo>
                  <a:lnTo>
                    <a:pt x="123" y="561"/>
                  </a:lnTo>
                  <a:lnTo>
                    <a:pt x="124" y="565"/>
                  </a:lnTo>
                  <a:lnTo>
                    <a:pt x="125" y="568"/>
                  </a:lnTo>
                  <a:lnTo>
                    <a:pt x="126" y="571"/>
                  </a:lnTo>
                  <a:lnTo>
                    <a:pt x="127" y="575"/>
                  </a:lnTo>
                  <a:lnTo>
                    <a:pt x="127" y="578"/>
                  </a:lnTo>
                  <a:lnTo>
                    <a:pt x="129" y="582"/>
                  </a:lnTo>
                  <a:lnTo>
                    <a:pt x="130" y="585"/>
                  </a:lnTo>
                  <a:lnTo>
                    <a:pt x="131" y="589"/>
                  </a:lnTo>
                  <a:lnTo>
                    <a:pt x="133" y="592"/>
                  </a:lnTo>
                  <a:lnTo>
                    <a:pt x="136" y="597"/>
                  </a:lnTo>
                  <a:lnTo>
                    <a:pt x="137" y="601"/>
                  </a:lnTo>
                  <a:lnTo>
                    <a:pt x="138" y="605"/>
                  </a:lnTo>
                  <a:lnTo>
                    <a:pt x="140" y="609"/>
                  </a:lnTo>
                  <a:lnTo>
                    <a:pt x="141" y="613"/>
                  </a:lnTo>
                  <a:lnTo>
                    <a:pt x="143" y="617"/>
                  </a:lnTo>
                  <a:lnTo>
                    <a:pt x="145" y="621"/>
                  </a:lnTo>
                  <a:lnTo>
                    <a:pt x="147" y="625"/>
                  </a:lnTo>
                  <a:lnTo>
                    <a:pt x="149" y="630"/>
                  </a:lnTo>
                  <a:lnTo>
                    <a:pt x="150" y="631"/>
                  </a:lnTo>
                  <a:lnTo>
                    <a:pt x="152" y="634"/>
                  </a:lnTo>
                  <a:lnTo>
                    <a:pt x="154" y="637"/>
                  </a:lnTo>
                  <a:lnTo>
                    <a:pt x="156" y="642"/>
                  </a:lnTo>
                  <a:lnTo>
                    <a:pt x="157" y="645"/>
                  </a:lnTo>
                  <a:lnTo>
                    <a:pt x="158" y="649"/>
                  </a:lnTo>
                  <a:lnTo>
                    <a:pt x="158" y="652"/>
                  </a:lnTo>
                  <a:lnTo>
                    <a:pt x="160" y="656"/>
                  </a:lnTo>
                  <a:lnTo>
                    <a:pt x="163" y="660"/>
                  </a:lnTo>
                  <a:lnTo>
                    <a:pt x="167" y="666"/>
                  </a:lnTo>
                  <a:lnTo>
                    <a:pt x="170" y="672"/>
                  </a:lnTo>
                  <a:lnTo>
                    <a:pt x="174" y="678"/>
                  </a:lnTo>
                  <a:lnTo>
                    <a:pt x="177" y="683"/>
                  </a:lnTo>
                  <a:lnTo>
                    <a:pt x="181" y="690"/>
                  </a:lnTo>
                  <a:lnTo>
                    <a:pt x="186" y="696"/>
                  </a:lnTo>
                  <a:lnTo>
                    <a:pt x="191" y="701"/>
                  </a:lnTo>
                  <a:lnTo>
                    <a:pt x="193" y="704"/>
                  </a:lnTo>
                  <a:lnTo>
                    <a:pt x="196" y="709"/>
                  </a:lnTo>
                  <a:lnTo>
                    <a:pt x="201" y="714"/>
                  </a:lnTo>
                  <a:lnTo>
                    <a:pt x="207" y="720"/>
                  </a:lnTo>
                  <a:lnTo>
                    <a:pt x="211" y="724"/>
                  </a:lnTo>
                  <a:lnTo>
                    <a:pt x="215" y="728"/>
                  </a:lnTo>
                  <a:lnTo>
                    <a:pt x="218" y="729"/>
                  </a:lnTo>
                  <a:lnTo>
                    <a:pt x="219" y="727"/>
                  </a:lnTo>
                  <a:lnTo>
                    <a:pt x="255" y="753"/>
                  </a:lnTo>
                  <a:lnTo>
                    <a:pt x="227" y="718"/>
                  </a:lnTo>
                  <a:lnTo>
                    <a:pt x="231" y="716"/>
                  </a:lnTo>
                  <a:lnTo>
                    <a:pt x="212" y="701"/>
                  </a:lnTo>
                  <a:lnTo>
                    <a:pt x="208" y="696"/>
                  </a:lnTo>
                  <a:lnTo>
                    <a:pt x="203" y="692"/>
                  </a:lnTo>
                  <a:lnTo>
                    <a:pt x="199" y="687"/>
                  </a:lnTo>
                  <a:lnTo>
                    <a:pt x="196" y="682"/>
                  </a:lnTo>
                  <a:lnTo>
                    <a:pt x="192" y="676"/>
                  </a:lnTo>
                  <a:lnTo>
                    <a:pt x="188" y="672"/>
                  </a:lnTo>
                  <a:lnTo>
                    <a:pt x="185" y="667"/>
                  </a:lnTo>
                  <a:lnTo>
                    <a:pt x="181" y="663"/>
                  </a:lnTo>
                  <a:lnTo>
                    <a:pt x="178" y="657"/>
                  </a:lnTo>
                  <a:lnTo>
                    <a:pt x="175" y="653"/>
                  </a:lnTo>
                  <a:lnTo>
                    <a:pt x="172" y="647"/>
                  </a:lnTo>
                  <a:lnTo>
                    <a:pt x="170" y="643"/>
                  </a:lnTo>
                  <a:lnTo>
                    <a:pt x="167" y="636"/>
                  </a:lnTo>
                  <a:lnTo>
                    <a:pt x="165" y="631"/>
                  </a:lnTo>
                  <a:lnTo>
                    <a:pt x="163" y="626"/>
                  </a:lnTo>
                  <a:lnTo>
                    <a:pt x="161" y="620"/>
                  </a:lnTo>
                  <a:lnTo>
                    <a:pt x="158" y="615"/>
                  </a:lnTo>
                  <a:lnTo>
                    <a:pt x="156" y="610"/>
                  </a:lnTo>
                  <a:lnTo>
                    <a:pt x="154" y="605"/>
                  </a:lnTo>
                  <a:lnTo>
                    <a:pt x="153" y="599"/>
                  </a:lnTo>
                  <a:lnTo>
                    <a:pt x="151" y="593"/>
                  </a:lnTo>
                  <a:lnTo>
                    <a:pt x="149" y="588"/>
                  </a:lnTo>
                  <a:lnTo>
                    <a:pt x="147" y="582"/>
                  </a:lnTo>
                  <a:lnTo>
                    <a:pt x="146" y="578"/>
                  </a:lnTo>
                  <a:lnTo>
                    <a:pt x="144" y="572"/>
                  </a:lnTo>
                  <a:lnTo>
                    <a:pt x="142" y="567"/>
                  </a:lnTo>
                  <a:lnTo>
                    <a:pt x="140" y="562"/>
                  </a:lnTo>
                  <a:lnTo>
                    <a:pt x="139" y="557"/>
                  </a:lnTo>
                  <a:lnTo>
                    <a:pt x="137" y="552"/>
                  </a:lnTo>
                  <a:lnTo>
                    <a:pt x="136" y="546"/>
                  </a:lnTo>
                  <a:lnTo>
                    <a:pt x="133" y="541"/>
                  </a:lnTo>
                  <a:lnTo>
                    <a:pt x="132" y="536"/>
                  </a:lnTo>
                  <a:lnTo>
                    <a:pt x="130" y="531"/>
                  </a:lnTo>
                  <a:lnTo>
                    <a:pt x="129" y="526"/>
                  </a:lnTo>
                  <a:lnTo>
                    <a:pt x="127" y="522"/>
                  </a:lnTo>
                  <a:lnTo>
                    <a:pt x="126" y="517"/>
                  </a:lnTo>
                  <a:lnTo>
                    <a:pt x="124" y="512"/>
                  </a:lnTo>
                  <a:lnTo>
                    <a:pt x="123" y="507"/>
                  </a:lnTo>
                  <a:lnTo>
                    <a:pt x="122" y="501"/>
                  </a:lnTo>
                  <a:lnTo>
                    <a:pt x="121" y="497"/>
                  </a:lnTo>
                  <a:lnTo>
                    <a:pt x="119" y="491"/>
                  </a:lnTo>
                  <a:lnTo>
                    <a:pt x="119" y="487"/>
                  </a:lnTo>
                  <a:lnTo>
                    <a:pt x="117" y="482"/>
                  </a:lnTo>
                  <a:lnTo>
                    <a:pt x="117" y="477"/>
                  </a:lnTo>
                  <a:lnTo>
                    <a:pt x="116" y="472"/>
                  </a:lnTo>
                  <a:lnTo>
                    <a:pt x="115" y="467"/>
                  </a:lnTo>
                  <a:lnTo>
                    <a:pt x="114" y="462"/>
                  </a:lnTo>
                  <a:lnTo>
                    <a:pt x="114" y="457"/>
                  </a:lnTo>
                  <a:lnTo>
                    <a:pt x="113" y="451"/>
                  </a:lnTo>
                  <a:lnTo>
                    <a:pt x="111" y="447"/>
                  </a:lnTo>
                  <a:lnTo>
                    <a:pt x="111" y="441"/>
                  </a:lnTo>
                  <a:lnTo>
                    <a:pt x="111" y="437"/>
                  </a:lnTo>
                  <a:lnTo>
                    <a:pt x="110" y="431"/>
                  </a:lnTo>
                  <a:lnTo>
                    <a:pt x="110" y="427"/>
                  </a:lnTo>
                  <a:lnTo>
                    <a:pt x="110" y="422"/>
                  </a:lnTo>
                  <a:lnTo>
                    <a:pt x="110" y="417"/>
                  </a:lnTo>
                  <a:lnTo>
                    <a:pt x="109" y="411"/>
                  </a:lnTo>
                  <a:lnTo>
                    <a:pt x="109" y="406"/>
                  </a:lnTo>
                  <a:lnTo>
                    <a:pt x="109" y="401"/>
                  </a:lnTo>
                  <a:lnTo>
                    <a:pt x="110" y="396"/>
                  </a:lnTo>
                  <a:lnTo>
                    <a:pt x="110" y="391"/>
                  </a:lnTo>
                  <a:lnTo>
                    <a:pt x="111" y="386"/>
                  </a:lnTo>
                  <a:lnTo>
                    <a:pt x="111" y="381"/>
                  </a:lnTo>
                  <a:lnTo>
                    <a:pt x="113" y="377"/>
                  </a:lnTo>
                  <a:lnTo>
                    <a:pt x="113" y="370"/>
                  </a:lnTo>
                  <a:lnTo>
                    <a:pt x="115" y="365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7" y="350"/>
                  </a:lnTo>
                  <a:lnTo>
                    <a:pt x="119" y="344"/>
                  </a:lnTo>
                  <a:lnTo>
                    <a:pt x="121" y="339"/>
                  </a:lnTo>
                  <a:lnTo>
                    <a:pt x="123" y="334"/>
                  </a:lnTo>
                  <a:lnTo>
                    <a:pt x="124" y="329"/>
                  </a:lnTo>
                  <a:lnTo>
                    <a:pt x="126" y="323"/>
                  </a:lnTo>
                  <a:lnTo>
                    <a:pt x="127" y="317"/>
                  </a:lnTo>
                  <a:lnTo>
                    <a:pt x="130" y="312"/>
                  </a:lnTo>
                  <a:lnTo>
                    <a:pt x="132" y="307"/>
                  </a:lnTo>
                  <a:lnTo>
                    <a:pt x="136" y="302"/>
                  </a:lnTo>
                  <a:lnTo>
                    <a:pt x="138" y="296"/>
                  </a:lnTo>
                  <a:lnTo>
                    <a:pt x="141" y="291"/>
                  </a:lnTo>
                  <a:lnTo>
                    <a:pt x="144" y="284"/>
                  </a:lnTo>
                  <a:lnTo>
                    <a:pt x="147" y="278"/>
                  </a:lnTo>
                  <a:lnTo>
                    <a:pt x="150" y="272"/>
                  </a:lnTo>
                  <a:lnTo>
                    <a:pt x="154" y="267"/>
                  </a:lnTo>
                  <a:lnTo>
                    <a:pt x="157" y="261"/>
                  </a:lnTo>
                  <a:lnTo>
                    <a:pt x="161" y="256"/>
                  </a:lnTo>
                  <a:lnTo>
                    <a:pt x="165" y="250"/>
                  </a:lnTo>
                  <a:lnTo>
                    <a:pt x="170" y="246"/>
                  </a:lnTo>
                  <a:lnTo>
                    <a:pt x="173" y="240"/>
                  </a:lnTo>
                  <a:lnTo>
                    <a:pt x="178" y="234"/>
                  </a:lnTo>
                  <a:lnTo>
                    <a:pt x="183" y="229"/>
                  </a:lnTo>
                  <a:lnTo>
                    <a:pt x="188" y="225"/>
                  </a:lnTo>
                  <a:lnTo>
                    <a:pt x="192" y="220"/>
                  </a:lnTo>
                  <a:lnTo>
                    <a:pt x="196" y="216"/>
                  </a:lnTo>
                  <a:lnTo>
                    <a:pt x="202" y="211"/>
                  </a:lnTo>
                  <a:lnTo>
                    <a:pt x="208" y="207"/>
                  </a:lnTo>
                  <a:lnTo>
                    <a:pt x="213" y="202"/>
                  </a:lnTo>
                  <a:lnTo>
                    <a:pt x="217" y="198"/>
                  </a:lnTo>
                  <a:lnTo>
                    <a:pt x="223" y="193"/>
                  </a:lnTo>
                  <a:lnTo>
                    <a:pt x="230" y="188"/>
                  </a:lnTo>
                  <a:lnTo>
                    <a:pt x="235" y="184"/>
                  </a:lnTo>
                  <a:lnTo>
                    <a:pt x="240" y="180"/>
                  </a:lnTo>
                  <a:lnTo>
                    <a:pt x="246" y="176"/>
                  </a:lnTo>
                  <a:lnTo>
                    <a:pt x="253" y="173"/>
                  </a:lnTo>
                  <a:lnTo>
                    <a:pt x="258" y="169"/>
                  </a:lnTo>
                  <a:lnTo>
                    <a:pt x="264" y="165"/>
                  </a:lnTo>
                  <a:lnTo>
                    <a:pt x="270" y="162"/>
                  </a:lnTo>
                  <a:lnTo>
                    <a:pt x="278" y="159"/>
                  </a:lnTo>
                  <a:lnTo>
                    <a:pt x="284" y="155"/>
                  </a:lnTo>
                  <a:lnTo>
                    <a:pt x="290" y="152"/>
                  </a:lnTo>
                  <a:lnTo>
                    <a:pt x="296" y="149"/>
                  </a:lnTo>
                  <a:lnTo>
                    <a:pt x="304" y="145"/>
                  </a:lnTo>
                  <a:lnTo>
                    <a:pt x="310" y="142"/>
                  </a:lnTo>
                  <a:lnTo>
                    <a:pt x="316" y="139"/>
                  </a:lnTo>
                  <a:lnTo>
                    <a:pt x="323" y="136"/>
                  </a:lnTo>
                  <a:lnTo>
                    <a:pt x="330" y="134"/>
                  </a:lnTo>
                  <a:lnTo>
                    <a:pt x="337" y="130"/>
                  </a:lnTo>
                  <a:lnTo>
                    <a:pt x="344" y="128"/>
                  </a:lnTo>
                  <a:lnTo>
                    <a:pt x="351" y="125"/>
                  </a:lnTo>
                  <a:lnTo>
                    <a:pt x="358" y="124"/>
                  </a:lnTo>
                  <a:lnTo>
                    <a:pt x="364" y="121"/>
                  </a:lnTo>
                  <a:lnTo>
                    <a:pt x="372" y="118"/>
                  </a:lnTo>
                  <a:lnTo>
                    <a:pt x="378" y="116"/>
                  </a:lnTo>
                  <a:lnTo>
                    <a:pt x="385" y="115"/>
                  </a:lnTo>
                  <a:lnTo>
                    <a:pt x="393" y="113"/>
                  </a:lnTo>
                  <a:lnTo>
                    <a:pt x="400" y="111"/>
                  </a:lnTo>
                  <a:lnTo>
                    <a:pt x="407" y="109"/>
                  </a:lnTo>
                  <a:lnTo>
                    <a:pt x="416" y="108"/>
                  </a:lnTo>
                  <a:lnTo>
                    <a:pt x="422" y="106"/>
                  </a:lnTo>
                  <a:lnTo>
                    <a:pt x="429" y="105"/>
                  </a:lnTo>
                  <a:lnTo>
                    <a:pt x="437" y="103"/>
                  </a:lnTo>
                  <a:lnTo>
                    <a:pt x="444" y="102"/>
                  </a:lnTo>
                  <a:lnTo>
                    <a:pt x="451" y="99"/>
                  </a:lnTo>
                  <a:lnTo>
                    <a:pt x="458" y="98"/>
                  </a:lnTo>
                  <a:lnTo>
                    <a:pt x="466" y="97"/>
                  </a:lnTo>
                  <a:lnTo>
                    <a:pt x="473" y="97"/>
                  </a:lnTo>
                  <a:lnTo>
                    <a:pt x="479" y="95"/>
                  </a:lnTo>
                  <a:lnTo>
                    <a:pt x="487" y="95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3"/>
                  </a:lnTo>
                  <a:lnTo>
                    <a:pt x="516" y="93"/>
                  </a:lnTo>
                  <a:lnTo>
                    <a:pt x="523" y="93"/>
                  </a:lnTo>
                  <a:lnTo>
                    <a:pt x="531" y="93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4" y="93"/>
                  </a:lnTo>
                  <a:lnTo>
                    <a:pt x="549" y="93"/>
                  </a:lnTo>
                  <a:lnTo>
                    <a:pt x="554" y="93"/>
                  </a:lnTo>
                  <a:lnTo>
                    <a:pt x="559" y="93"/>
                  </a:lnTo>
                  <a:lnTo>
                    <a:pt x="563" y="93"/>
                  </a:lnTo>
                  <a:lnTo>
                    <a:pt x="568" y="94"/>
                  </a:lnTo>
                  <a:lnTo>
                    <a:pt x="572" y="94"/>
                  </a:lnTo>
                  <a:lnTo>
                    <a:pt x="578" y="94"/>
                  </a:lnTo>
                  <a:lnTo>
                    <a:pt x="582" y="94"/>
                  </a:lnTo>
                  <a:lnTo>
                    <a:pt x="587" y="95"/>
                  </a:lnTo>
                  <a:lnTo>
                    <a:pt x="591" y="95"/>
                  </a:lnTo>
                  <a:lnTo>
                    <a:pt x="596" y="96"/>
                  </a:lnTo>
                  <a:lnTo>
                    <a:pt x="601" y="97"/>
                  </a:lnTo>
                  <a:lnTo>
                    <a:pt x="607" y="98"/>
                  </a:lnTo>
                  <a:lnTo>
                    <a:pt x="611" y="98"/>
                  </a:lnTo>
                  <a:lnTo>
                    <a:pt x="616" y="99"/>
                  </a:lnTo>
                  <a:lnTo>
                    <a:pt x="622" y="100"/>
                  </a:lnTo>
                  <a:lnTo>
                    <a:pt x="627" y="102"/>
                  </a:lnTo>
                  <a:lnTo>
                    <a:pt x="632" y="103"/>
                  </a:lnTo>
                  <a:lnTo>
                    <a:pt x="638" y="105"/>
                  </a:lnTo>
                  <a:lnTo>
                    <a:pt x="643" y="107"/>
                  </a:lnTo>
                  <a:lnTo>
                    <a:pt x="651" y="109"/>
                  </a:lnTo>
                  <a:lnTo>
                    <a:pt x="656" y="111"/>
                  </a:lnTo>
                  <a:lnTo>
                    <a:pt x="662" y="112"/>
                  </a:lnTo>
                  <a:lnTo>
                    <a:pt x="665" y="113"/>
                  </a:lnTo>
                  <a:lnTo>
                    <a:pt x="669" y="114"/>
                  </a:lnTo>
                  <a:lnTo>
                    <a:pt x="672" y="115"/>
                  </a:lnTo>
                  <a:lnTo>
                    <a:pt x="676" y="116"/>
                  </a:lnTo>
                  <a:lnTo>
                    <a:pt x="679" y="118"/>
                  </a:lnTo>
                  <a:lnTo>
                    <a:pt x="682" y="119"/>
                  </a:lnTo>
                  <a:lnTo>
                    <a:pt x="686" y="120"/>
                  </a:lnTo>
                  <a:lnTo>
                    <a:pt x="689" y="122"/>
                  </a:lnTo>
                  <a:lnTo>
                    <a:pt x="694" y="123"/>
                  </a:lnTo>
                  <a:lnTo>
                    <a:pt x="697" y="124"/>
                  </a:lnTo>
                  <a:lnTo>
                    <a:pt x="701" y="126"/>
                  </a:lnTo>
                  <a:lnTo>
                    <a:pt x="705" y="128"/>
                  </a:lnTo>
                  <a:lnTo>
                    <a:pt x="711" y="130"/>
                  </a:lnTo>
                  <a:lnTo>
                    <a:pt x="720" y="133"/>
                  </a:lnTo>
                  <a:lnTo>
                    <a:pt x="727" y="136"/>
                  </a:lnTo>
                  <a:lnTo>
                    <a:pt x="734" y="139"/>
                  </a:lnTo>
                  <a:lnTo>
                    <a:pt x="741" y="142"/>
                  </a:lnTo>
                  <a:lnTo>
                    <a:pt x="748" y="147"/>
                  </a:lnTo>
                  <a:lnTo>
                    <a:pt x="754" y="150"/>
                  </a:lnTo>
                  <a:lnTo>
                    <a:pt x="762" y="154"/>
                  </a:lnTo>
                  <a:lnTo>
                    <a:pt x="768" y="158"/>
                  </a:lnTo>
                  <a:lnTo>
                    <a:pt x="774" y="161"/>
                  </a:lnTo>
                  <a:lnTo>
                    <a:pt x="781" y="165"/>
                  </a:lnTo>
                  <a:lnTo>
                    <a:pt x="788" y="169"/>
                  </a:lnTo>
                  <a:lnTo>
                    <a:pt x="794" y="173"/>
                  </a:lnTo>
                  <a:lnTo>
                    <a:pt x="800" y="178"/>
                  </a:lnTo>
                  <a:lnTo>
                    <a:pt x="807" y="182"/>
                  </a:lnTo>
                  <a:lnTo>
                    <a:pt x="813" y="187"/>
                  </a:lnTo>
                  <a:lnTo>
                    <a:pt x="818" y="192"/>
                  </a:lnTo>
                  <a:lnTo>
                    <a:pt x="824" y="197"/>
                  </a:lnTo>
                  <a:lnTo>
                    <a:pt x="830" y="201"/>
                  </a:lnTo>
                  <a:lnTo>
                    <a:pt x="835" y="206"/>
                  </a:lnTo>
                  <a:lnTo>
                    <a:pt x="840" y="211"/>
                  </a:lnTo>
                  <a:lnTo>
                    <a:pt x="845" y="216"/>
                  </a:lnTo>
                  <a:lnTo>
                    <a:pt x="850" y="221"/>
                  </a:lnTo>
                  <a:lnTo>
                    <a:pt x="856" y="226"/>
                  </a:lnTo>
                  <a:lnTo>
                    <a:pt x="860" y="232"/>
                  </a:lnTo>
                  <a:lnTo>
                    <a:pt x="865" y="238"/>
                  </a:lnTo>
                  <a:lnTo>
                    <a:pt x="869" y="243"/>
                  </a:lnTo>
                  <a:lnTo>
                    <a:pt x="874" y="249"/>
                  </a:lnTo>
                  <a:lnTo>
                    <a:pt x="879" y="255"/>
                  </a:lnTo>
                  <a:lnTo>
                    <a:pt x="883" y="260"/>
                  </a:lnTo>
                  <a:lnTo>
                    <a:pt x="887" y="266"/>
                  </a:lnTo>
                  <a:lnTo>
                    <a:pt x="891" y="273"/>
                  </a:lnTo>
                  <a:lnTo>
                    <a:pt x="894" y="278"/>
                  </a:lnTo>
                  <a:lnTo>
                    <a:pt x="899" y="286"/>
                  </a:lnTo>
                  <a:lnTo>
                    <a:pt x="902" y="29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2" y="310"/>
                  </a:lnTo>
                  <a:lnTo>
                    <a:pt x="915" y="317"/>
                  </a:lnTo>
                  <a:lnTo>
                    <a:pt x="918" y="325"/>
                  </a:lnTo>
                  <a:lnTo>
                    <a:pt x="920" y="332"/>
                  </a:lnTo>
                  <a:lnTo>
                    <a:pt x="923" y="338"/>
                  </a:lnTo>
                  <a:lnTo>
                    <a:pt x="925" y="346"/>
                  </a:lnTo>
                  <a:lnTo>
                    <a:pt x="928" y="353"/>
                  </a:lnTo>
                  <a:lnTo>
                    <a:pt x="929" y="360"/>
                  </a:lnTo>
                  <a:lnTo>
                    <a:pt x="931" y="367"/>
                  </a:lnTo>
                  <a:lnTo>
                    <a:pt x="933" y="375"/>
                  </a:lnTo>
                  <a:lnTo>
                    <a:pt x="935" y="383"/>
                  </a:lnTo>
                  <a:lnTo>
                    <a:pt x="936" y="390"/>
                  </a:lnTo>
                  <a:lnTo>
                    <a:pt x="937" y="397"/>
                  </a:lnTo>
                  <a:lnTo>
                    <a:pt x="938" y="404"/>
                  </a:lnTo>
                  <a:lnTo>
                    <a:pt x="939" y="412"/>
                  </a:lnTo>
                  <a:lnTo>
                    <a:pt x="940" y="420"/>
                  </a:lnTo>
                  <a:lnTo>
                    <a:pt x="941" y="428"/>
                  </a:lnTo>
                  <a:lnTo>
                    <a:pt x="941" y="435"/>
                  </a:lnTo>
                  <a:lnTo>
                    <a:pt x="942" y="444"/>
                  </a:lnTo>
                  <a:lnTo>
                    <a:pt x="941" y="451"/>
                  </a:lnTo>
                  <a:lnTo>
                    <a:pt x="941" y="460"/>
                  </a:lnTo>
                  <a:lnTo>
                    <a:pt x="941" y="468"/>
                  </a:lnTo>
                  <a:lnTo>
                    <a:pt x="941" y="477"/>
                  </a:lnTo>
                  <a:lnTo>
                    <a:pt x="939" y="485"/>
                  </a:lnTo>
                  <a:lnTo>
                    <a:pt x="939" y="493"/>
                  </a:lnTo>
                  <a:lnTo>
                    <a:pt x="938" y="502"/>
                  </a:lnTo>
                  <a:lnTo>
                    <a:pt x="938" y="512"/>
                  </a:lnTo>
                  <a:lnTo>
                    <a:pt x="936" y="505"/>
                  </a:lnTo>
                  <a:lnTo>
                    <a:pt x="936" y="501"/>
                  </a:lnTo>
                  <a:lnTo>
                    <a:pt x="936" y="496"/>
                  </a:lnTo>
                  <a:lnTo>
                    <a:pt x="936" y="491"/>
                  </a:lnTo>
                  <a:lnTo>
                    <a:pt x="935" y="487"/>
                  </a:lnTo>
                  <a:lnTo>
                    <a:pt x="935" y="482"/>
                  </a:lnTo>
                  <a:lnTo>
                    <a:pt x="935" y="477"/>
                  </a:lnTo>
                  <a:lnTo>
                    <a:pt x="935" y="472"/>
                  </a:lnTo>
                  <a:lnTo>
                    <a:pt x="935" y="467"/>
                  </a:lnTo>
                  <a:lnTo>
                    <a:pt x="934" y="462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3" y="446"/>
                  </a:lnTo>
                  <a:lnTo>
                    <a:pt x="932" y="442"/>
                  </a:lnTo>
                  <a:lnTo>
                    <a:pt x="931" y="437"/>
                  </a:lnTo>
                  <a:lnTo>
                    <a:pt x="931" y="433"/>
                  </a:lnTo>
                  <a:lnTo>
                    <a:pt x="931" y="437"/>
                  </a:lnTo>
                  <a:lnTo>
                    <a:pt x="931" y="441"/>
                  </a:lnTo>
                  <a:lnTo>
                    <a:pt x="931" y="445"/>
                  </a:lnTo>
                  <a:lnTo>
                    <a:pt x="931" y="449"/>
                  </a:lnTo>
                  <a:lnTo>
                    <a:pt x="931" y="453"/>
                  </a:lnTo>
                  <a:lnTo>
                    <a:pt x="931" y="457"/>
                  </a:lnTo>
                  <a:lnTo>
                    <a:pt x="931" y="462"/>
                  </a:lnTo>
                  <a:lnTo>
                    <a:pt x="931" y="466"/>
                  </a:lnTo>
                  <a:lnTo>
                    <a:pt x="931" y="469"/>
                  </a:lnTo>
                  <a:lnTo>
                    <a:pt x="931" y="474"/>
                  </a:lnTo>
                  <a:lnTo>
                    <a:pt x="931" y="478"/>
                  </a:lnTo>
                  <a:lnTo>
                    <a:pt x="931" y="482"/>
                  </a:lnTo>
                  <a:lnTo>
                    <a:pt x="931" y="485"/>
                  </a:lnTo>
                  <a:lnTo>
                    <a:pt x="931" y="490"/>
                  </a:lnTo>
                  <a:lnTo>
                    <a:pt x="931" y="494"/>
                  </a:lnTo>
                  <a:lnTo>
                    <a:pt x="931" y="498"/>
                  </a:lnTo>
                  <a:lnTo>
                    <a:pt x="931" y="502"/>
                  </a:lnTo>
                  <a:lnTo>
                    <a:pt x="931" y="507"/>
                  </a:lnTo>
                  <a:lnTo>
                    <a:pt x="930" y="511"/>
                  </a:lnTo>
                  <a:lnTo>
                    <a:pt x="930" y="515"/>
                  </a:lnTo>
                  <a:lnTo>
                    <a:pt x="929" y="519"/>
                  </a:lnTo>
                  <a:lnTo>
                    <a:pt x="929" y="523"/>
                  </a:lnTo>
                  <a:lnTo>
                    <a:pt x="929" y="527"/>
                  </a:lnTo>
                  <a:lnTo>
                    <a:pt x="929" y="531"/>
                  </a:lnTo>
                  <a:lnTo>
                    <a:pt x="929" y="535"/>
                  </a:lnTo>
                  <a:lnTo>
                    <a:pt x="929" y="539"/>
                  </a:lnTo>
                  <a:lnTo>
                    <a:pt x="928" y="543"/>
                  </a:lnTo>
                  <a:lnTo>
                    <a:pt x="928" y="547"/>
                  </a:lnTo>
                  <a:lnTo>
                    <a:pt x="928" y="552"/>
                  </a:lnTo>
                  <a:lnTo>
                    <a:pt x="928" y="556"/>
                  </a:lnTo>
                  <a:lnTo>
                    <a:pt x="927" y="560"/>
                  </a:lnTo>
                  <a:lnTo>
                    <a:pt x="927" y="565"/>
                  </a:lnTo>
                  <a:lnTo>
                    <a:pt x="926" y="568"/>
                  </a:lnTo>
                  <a:lnTo>
                    <a:pt x="925" y="572"/>
                  </a:lnTo>
                  <a:lnTo>
                    <a:pt x="925" y="576"/>
                  </a:lnTo>
                  <a:lnTo>
                    <a:pt x="924" y="581"/>
                  </a:lnTo>
                  <a:lnTo>
                    <a:pt x="923" y="584"/>
                  </a:lnTo>
                  <a:lnTo>
                    <a:pt x="922" y="588"/>
                  </a:lnTo>
                  <a:lnTo>
                    <a:pt x="922" y="592"/>
                  </a:lnTo>
                  <a:lnTo>
                    <a:pt x="920" y="597"/>
                  </a:lnTo>
                  <a:lnTo>
                    <a:pt x="919" y="601"/>
                  </a:lnTo>
                  <a:lnTo>
                    <a:pt x="918" y="605"/>
                  </a:lnTo>
                  <a:lnTo>
                    <a:pt x="917" y="609"/>
                  </a:lnTo>
                  <a:lnTo>
                    <a:pt x="916" y="613"/>
                  </a:lnTo>
                  <a:lnTo>
                    <a:pt x="915" y="617"/>
                  </a:lnTo>
                  <a:lnTo>
                    <a:pt x="914" y="621"/>
                  </a:lnTo>
                  <a:lnTo>
                    <a:pt x="912" y="625"/>
                  </a:lnTo>
                  <a:lnTo>
                    <a:pt x="912" y="629"/>
                  </a:lnTo>
                  <a:lnTo>
                    <a:pt x="910" y="633"/>
                  </a:lnTo>
                  <a:lnTo>
                    <a:pt x="909" y="637"/>
                  </a:lnTo>
                  <a:lnTo>
                    <a:pt x="907" y="642"/>
                  </a:lnTo>
                  <a:lnTo>
                    <a:pt x="906" y="646"/>
                  </a:lnTo>
                  <a:lnTo>
                    <a:pt x="904" y="650"/>
                  </a:lnTo>
                  <a:lnTo>
                    <a:pt x="903" y="654"/>
                  </a:lnTo>
                  <a:lnTo>
                    <a:pt x="902" y="658"/>
                  </a:lnTo>
                  <a:lnTo>
                    <a:pt x="901" y="662"/>
                  </a:lnTo>
                  <a:lnTo>
                    <a:pt x="897" y="666"/>
                  </a:lnTo>
                  <a:lnTo>
                    <a:pt x="896" y="670"/>
                  </a:lnTo>
                  <a:lnTo>
                    <a:pt x="894" y="674"/>
                  </a:lnTo>
                  <a:lnTo>
                    <a:pt x="892" y="678"/>
                  </a:lnTo>
                  <a:lnTo>
                    <a:pt x="890" y="682"/>
                  </a:lnTo>
                  <a:lnTo>
                    <a:pt x="889" y="687"/>
                  </a:lnTo>
                  <a:lnTo>
                    <a:pt x="887" y="691"/>
                  </a:lnTo>
                  <a:lnTo>
                    <a:pt x="885" y="696"/>
                  </a:lnTo>
                  <a:lnTo>
                    <a:pt x="881" y="700"/>
                  </a:lnTo>
                  <a:lnTo>
                    <a:pt x="877" y="706"/>
                  </a:lnTo>
                  <a:lnTo>
                    <a:pt x="872" y="711"/>
                  </a:lnTo>
                  <a:lnTo>
                    <a:pt x="869" y="716"/>
                  </a:lnTo>
                  <a:lnTo>
                    <a:pt x="865" y="722"/>
                  </a:lnTo>
                  <a:lnTo>
                    <a:pt x="861" y="727"/>
                  </a:lnTo>
                  <a:lnTo>
                    <a:pt x="857" y="733"/>
                  </a:lnTo>
                  <a:lnTo>
                    <a:pt x="853" y="738"/>
                  </a:lnTo>
                  <a:lnTo>
                    <a:pt x="848" y="744"/>
                  </a:lnTo>
                  <a:lnTo>
                    <a:pt x="843" y="749"/>
                  </a:lnTo>
                  <a:lnTo>
                    <a:pt x="838" y="754"/>
                  </a:lnTo>
                  <a:lnTo>
                    <a:pt x="832" y="761"/>
                  </a:lnTo>
                  <a:lnTo>
                    <a:pt x="828" y="763"/>
                  </a:lnTo>
                  <a:lnTo>
                    <a:pt x="825" y="766"/>
                  </a:lnTo>
                  <a:lnTo>
                    <a:pt x="821" y="769"/>
                  </a:lnTo>
                  <a:lnTo>
                    <a:pt x="818" y="773"/>
                  </a:lnTo>
                  <a:lnTo>
                    <a:pt x="815" y="777"/>
                  </a:lnTo>
                  <a:lnTo>
                    <a:pt x="811" y="781"/>
                  </a:lnTo>
                  <a:lnTo>
                    <a:pt x="807" y="784"/>
                  </a:lnTo>
                  <a:lnTo>
                    <a:pt x="803" y="788"/>
                  </a:lnTo>
                  <a:lnTo>
                    <a:pt x="799" y="791"/>
                  </a:lnTo>
                  <a:lnTo>
                    <a:pt x="796" y="794"/>
                  </a:lnTo>
                  <a:lnTo>
                    <a:pt x="792" y="797"/>
                  </a:lnTo>
                  <a:lnTo>
                    <a:pt x="788" y="800"/>
                  </a:lnTo>
                  <a:lnTo>
                    <a:pt x="785" y="802"/>
                  </a:lnTo>
                  <a:lnTo>
                    <a:pt x="780" y="804"/>
                  </a:lnTo>
                  <a:lnTo>
                    <a:pt x="777" y="807"/>
                  </a:lnTo>
                  <a:lnTo>
                    <a:pt x="774" y="809"/>
                  </a:lnTo>
                  <a:lnTo>
                    <a:pt x="770" y="811"/>
                  </a:lnTo>
                  <a:lnTo>
                    <a:pt x="766" y="813"/>
                  </a:lnTo>
                  <a:lnTo>
                    <a:pt x="763" y="816"/>
                  </a:lnTo>
                  <a:lnTo>
                    <a:pt x="758" y="818"/>
                  </a:lnTo>
                  <a:lnTo>
                    <a:pt x="754" y="822"/>
                  </a:lnTo>
                  <a:lnTo>
                    <a:pt x="750" y="825"/>
                  </a:lnTo>
                  <a:lnTo>
                    <a:pt x="746" y="828"/>
                  </a:lnTo>
                  <a:lnTo>
                    <a:pt x="738" y="835"/>
                  </a:lnTo>
                  <a:lnTo>
                    <a:pt x="734" y="838"/>
                  </a:lnTo>
                  <a:lnTo>
                    <a:pt x="730" y="841"/>
                  </a:lnTo>
                  <a:lnTo>
                    <a:pt x="727" y="844"/>
                  </a:lnTo>
                  <a:lnTo>
                    <a:pt x="721" y="850"/>
                  </a:lnTo>
                  <a:lnTo>
                    <a:pt x="715" y="857"/>
                  </a:lnTo>
                  <a:lnTo>
                    <a:pt x="711" y="860"/>
                  </a:lnTo>
                  <a:lnTo>
                    <a:pt x="709" y="863"/>
                  </a:lnTo>
                  <a:lnTo>
                    <a:pt x="706" y="867"/>
                  </a:lnTo>
                  <a:lnTo>
                    <a:pt x="704" y="871"/>
                  </a:lnTo>
                  <a:lnTo>
                    <a:pt x="702" y="874"/>
                  </a:lnTo>
                  <a:lnTo>
                    <a:pt x="700" y="876"/>
                  </a:lnTo>
                  <a:lnTo>
                    <a:pt x="698" y="880"/>
                  </a:lnTo>
                  <a:lnTo>
                    <a:pt x="696" y="884"/>
                  </a:lnTo>
                  <a:lnTo>
                    <a:pt x="694" y="887"/>
                  </a:lnTo>
                  <a:lnTo>
                    <a:pt x="692" y="890"/>
                  </a:lnTo>
                  <a:lnTo>
                    <a:pt x="689" y="893"/>
                  </a:lnTo>
                  <a:lnTo>
                    <a:pt x="688" y="897"/>
                  </a:lnTo>
                  <a:lnTo>
                    <a:pt x="686" y="900"/>
                  </a:lnTo>
                  <a:lnTo>
                    <a:pt x="684" y="904"/>
                  </a:lnTo>
                  <a:lnTo>
                    <a:pt x="683" y="907"/>
                  </a:lnTo>
                  <a:lnTo>
                    <a:pt x="682" y="912"/>
                  </a:lnTo>
                  <a:lnTo>
                    <a:pt x="680" y="915"/>
                  </a:lnTo>
                  <a:lnTo>
                    <a:pt x="679" y="919"/>
                  </a:lnTo>
                  <a:lnTo>
                    <a:pt x="678" y="922"/>
                  </a:lnTo>
                  <a:lnTo>
                    <a:pt x="678" y="926"/>
                  </a:lnTo>
                  <a:lnTo>
                    <a:pt x="676" y="929"/>
                  </a:lnTo>
                  <a:lnTo>
                    <a:pt x="676" y="934"/>
                  </a:lnTo>
                  <a:lnTo>
                    <a:pt x="675" y="937"/>
                  </a:lnTo>
                  <a:lnTo>
                    <a:pt x="675" y="941"/>
                  </a:lnTo>
                  <a:lnTo>
                    <a:pt x="673" y="945"/>
                  </a:lnTo>
                  <a:lnTo>
                    <a:pt x="673" y="948"/>
                  </a:lnTo>
                  <a:lnTo>
                    <a:pt x="672" y="952"/>
                  </a:lnTo>
                  <a:lnTo>
                    <a:pt x="672" y="955"/>
                  </a:lnTo>
                  <a:lnTo>
                    <a:pt x="671" y="960"/>
                  </a:lnTo>
                  <a:lnTo>
                    <a:pt x="670" y="964"/>
                  </a:lnTo>
                  <a:lnTo>
                    <a:pt x="670" y="968"/>
                  </a:lnTo>
                  <a:lnTo>
                    <a:pt x="670" y="973"/>
                  </a:lnTo>
                  <a:lnTo>
                    <a:pt x="670" y="976"/>
                  </a:lnTo>
                  <a:lnTo>
                    <a:pt x="669" y="981"/>
                  </a:lnTo>
                  <a:lnTo>
                    <a:pt x="669" y="985"/>
                  </a:lnTo>
                  <a:lnTo>
                    <a:pt x="669" y="989"/>
                  </a:lnTo>
                  <a:lnTo>
                    <a:pt x="669" y="993"/>
                  </a:lnTo>
                  <a:lnTo>
                    <a:pt x="669" y="998"/>
                  </a:lnTo>
                  <a:lnTo>
                    <a:pt x="669" y="1003"/>
                  </a:lnTo>
                  <a:lnTo>
                    <a:pt x="670" y="1008"/>
                  </a:lnTo>
                  <a:lnTo>
                    <a:pt x="670" y="1012"/>
                  </a:lnTo>
                  <a:lnTo>
                    <a:pt x="670" y="1017"/>
                  </a:lnTo>
                  <a:lnTo>
                    <a:pt x="670" y="1021"/>
                  </a:lnTo>
                  <a:lnTo>
                    <a:pt x="670" y="1026"/>
                  </a:lnTo>
                  <a:lnTo>
                    <a:pt x="670" y="1030"/>
                  </a:lnTo>
                  <a:lnTo>
                    <a:pt x="670" y="1035"/>
                  </a:lnTo>
                  <a:lnTo>
                    <a:pt x="671" y="1040"/>
                  </a:lnTo>
                  <a:lnTo>
                    <a:pt x="672" y="1045"/>
                  </a:lnTo>
                  <a:lnTo>
                    <a:pt x="672" y="1051"/>
                  </a:lnTo>
                  <a:lnTo>
                    <a:pt x="672" y="1056"/>
                  </a:lnTo>
                  <a:lnTo>
                    <a:pt x="673" y="1061"/>
                  </a:lnTo>
                  <a:lnTo>
                    <a:pt x="673" y="1066"/>
                  </a:lnTo>
                  <a:lnTo>
                    <a:pt x="673" y="1072"/>
                  </a:lnTo>
                  <a:lnTo>
                    <a:pt x="674" y="1077"/>
                  </a:lnTo>
                  <a:lnTo>
                    <a:pt x="675" y="1082"/>
                  </a:lnTo>
                  <a:lnTo>
                    <a:pt x="676" y="1088"/>
                  </a:lnTo>
                  <a:lnTo>
                    <a:pt x="676" y="1108"/>
                  </a:lnTo>
                  <a:lnTo>
                    <a:pt x="680" y="1125"/>
                  </a:lnTo>
                  <a:lnTo>
                    <a:pt x="683" y="1132"/>
                  </a:lnTo>
                  <a:lnTo>
                    <a:pt x="687" y="1119"/>
                  </a:lnTo>
                  <a:lnTo>
                    <a:pt x="687" y="1113"/>
                  </a:lnTo>
                  <a:lnTo>
                    <a:pt x="688" y="1108"/>
                  </a:lnTo>
                  <a:lnTo>
                    <a:pt x="688" y="1102"/>
                  </a:lnTo>
                  <a:lnTo>
                    <a:pt x="689" y="1097"/>
                  </a:lnTo>
                  <a:lnTo>
                    <a:pt x="689" y="1090"/>
                  </a:lnTo>
                  <a:lnTo>
                    <a:pt x="689" y="1085"/>
                  </a:lnTo>
                  <a:lnTo>
                    <a:pt x="689" y="1079"/>
                  </a:lnTo>
                  <a:lnTo>
                    <a:pt x="689" y="1074"/>
                  </a:lnTo>
                  <a:lnTo>
                    <a:pt x="688" y="1068"/>
                  </a:lnTo>
                  <a:lnTo>
                    <a:pt x="688" y="1062"/>
                  </a:lnTo>
                  <a:lnTo>
                    <a:pt x="687" y="1056"/>
                  </a:lnTo>
                  <a:lnTo>
                    <a:pt x="687" y="1051"/>
                  </a:lnTo>
                  <a:lnTo>
                    <a:pt x="686" y="1045"/>
                  </a:lnTo>
                  <a:lnTo>
                    <a:pt x="686" y="1039"/>
                  </a:lnTo>
                  <a:lnTo>
                    <a:pt x="685" y="1034"/>
                  </a:lnTo>
                  <a:lnTo>
                    <a:pt x="685" y="1029"/>
                  </a:lnTo>
                  <a:lnTo>
                    <a:pt x="683" y="1035"/>
                  </a:lnTo>
                  <a:lnTo>
                    <a:pt x="683" y="1030"/>
                  </a:lnTo>
                  <a:lnTo>
                    <a:pt x="683" y="1027"/>
                  </a:lnTo>
                  <a:lnTo>
                    <a:pt x="682" y="1023"/>
                  </a:lnTo>
                  <a:lnTo>
                    <a:pt x="682" y="1019"/>
                  </a:lnTo>
                  <a:lnTo>
                    <a:pt x="682" y="1014"/>
                  </a:lnTo>
                  <a:lnTo>
                    <a:pt x="682" y="1009"/>
                  </a:lnTo>
                  <a:lnTo>
                    <a:pt x="682" y="1005"/>
                  </a:lnTo>
                  <a:lnTo>
                    <a:pt x="682" y="999"/>
                  </a:lnTo>
                  <a:lnTo>
                    <a:pt x="682" y="994"/>
                  </a:lnTo>
                  <a:lnTo>
                    <a:pt x="682" y="989"/>
                  </a:lnTo>
                  <a:lnTo>
                    <a:pt x="682" y="983"/>
                  </a:lnTo>
                  <a:lnTo>
                    <a:pt x="682" y="979"/>
                  </a:lnTo>
                  <a:lnTo>
                    <a:pt x="682" y="973"/>
                  </a:lnTo>
                  <a:lnTo>
                    <a:pt x="683" y="969"/>
                  </a:lnTo>
                  <a:lnTo>
                    <a:pt x="683" y="963"/>
                  </a:lnTo>
                  <a:lnTo>
                    <a:pt x="685" y="959"/>
                  </a:lnTo>
                  <a:lnTo>
                    <a:pt x="685" y="952"/>
                  </a:lnTo>
                  <a:lnTo>
                    <a:pt x="685" y="947"/>
                  </a:lnTo>
                  <a:lnTo>
                    <a:pt x="686" y="942"/>
                  </a:lnTo>
                  <a:lnTo>
                    <a:pt x="687" y="937"/>
                  </a:lnTo>
                  <a:lnTo>
                    <a:pt x="688" y="932"/>
                  </a:lnTo>
                  <a:lnTo>
                    <a:pt x="689" y="927"/>
                  </a:lnTo>
                  <a:lnTo>
                    <a:pt x="691" y="922"/>
                  </a:lnTo>
                  <a:lnTo>
                    <a:pt x="693" y="918"/>
                  </a:lnTo>
                  <a:lnTo>
                    <a:pt x="693" y="913"/>
                  </a:lnTo>
                  <a:lnTo>
                    <a:pt x="694" y="908"/>
                  </a:lnTo>
                  <a:lnTo>
                    <a:pt x="696" y="905"/>
                  </a:lnTo>
                  <a:lnTo>
                    <a:pt x="698" y="901"/>
                  </a:lnTo>
                  <a:lnTo>
                    <a:pt x="700" y="898"/>
                  </a:lnTo>
                  <a:lnTo>
                    <a:pt x="701" y="894"/>
                  </a:lnTo>
                  <a:lnTo>
                    <a:pt x="704" y="891"/>
                  </a:lnTo>
                  <a:lnTo>
                    <a:pt x="707" y="889"/>
                  </a:lnTo>
                  <a:lnTo>
                    <a:pt x="753" y="835"/>
                  </a:lnTo>
                  <a:lnTo>
                    <a:pt x="757" y="835"/>
                  </a:lnTo>
                  <a:lnTo>
                    <a:pt x="762" y="835"/>
                  </a:lnTo>
                  <a:lnTo>
                    <a:pt x="766" y="834"/>
                  </a:lnTo>
                  <a:lnTo>
                    <a:pt x="770" y="832"/>
                  </a:lnTo>
                  <a:lnTo>
                    <a:pt x="775" y="829"/>
                  </a:lnTo>
                  <a:lnTo>
                    <a:pt x="781" y="828"/>
                  </a:lnTo>
                  <a:lnTo>
                    <a:pt x="779" y="829"/>
                  </a:lnTo>
                  <a:lnTo>
                    <a:pt x="777" y="831"/>
                  </a:lnTo>
                  <a:lnTo>
                    <a:pt x="773" y="834"/>
                  </a:lnTo>
                  <a:lnTo>
                    <a:pt x="770" y="837"/>
                  </a:lnTo>
                  <a:lnTo>
                    <a:pt x="765" y="840"/>
                  </a:lnTo>
                  <a:lnTo>
                    <a:pt x="760" y="844"/>
                  </a:lnTo>
                  <a:lnTo>
                    <a:pt x="754" y="848"/>
                  </a:lnTo>
                  <a:lnTo>
                    <a:pt x="749" y="854"/>
                  </a:lnTo>
                  <a:lnTo>
                    <a:pt x="743" y="858"/>
                  </a:lnTo>
                  <a:lnTo>
                    <a:pt x="738" y="863"/>
                  </a:lnTo>
                  <a:lnTo>
                    <a:pt x="731" y="869"/>
                  </a:lnTo>
                  <a:lnTo>
                    <a:pt x="722" y="879"/>
                  </a:lnTo>
                  <a:lnTo>
                    <a:pt x="718" y="884"/>
                  </a:lnTo>
                  <a:lnTo>
                    <a:pt x="715" y="888"/>
                  </a:lnTo>
                  <a:lnTo>
                    <a:pt x="714" y="893"/>
                  </a:lnTo>
                  <a:lnTo>
                    <a:pt x="710" y="898"/>
                  </a:lnTo>
                  <a:lnTo>
                    <a:pt x="707" y="903"/>
                  </a:lnTo>
                  <a:lnTo>
                    <a:pt x="704" y="908"/>
                  </a:lnTo>
                  <a:lnTo>
                    <a:pt x="702" y="915"/>
                  </a:lnTo>
                  <a:lnTo>
                    <a:pt x="700" y="920"/>
                  </a:lnTo>
                  <a:lnTo>
                    <a:pt x="698" y="925"/>
                  </a:lnTo>
                  <a:lnTo>
                    <a:pt x="696" y="931"/>
                  </a:lnTo>
                  <a:lnTo>
                    <a:pt x="696" y="937"/>
                  </a:lnTo>
                  <a:lnTo>
                    <a:pt x="696" y="946"/>
                  </a:lnTo>
                  <a:lnTo>
                    <a:pt x="697" y="949"/>
                  </a:lnTo>
                  <a:lnTo>
                    <a:pt x="697" y="952"/>
                  </a:lnTo>
                  <a:lnTo>
                    <a:pt x="698" y="949"/>
                  </a:lnTo>
                  <a:lnTo>
                    <a:pt x="701" y="946"/>
                  </a:lnTo>
                  <a:lnTo>
                    <a:pt x="702" y="943"/>
                  </a:lnTo>
                  <a:lnTo>
                    <a:pt x="704" y="941"/>
                  </a:lnTo>
                  <a:lnTo>
                    <a:pt x="706" y="937"/>
                  </a:lnTo>
                  <a:lnTo>
                    <a:pt x="709" y="934"/>
                  </a:lnTo>
                  <a:lnTo>
                    <a:pt x="711" y="930"/>
                  </a:lnTo>
                  <a:lnTo>
                    <a:pt x="729" y="898"/>
                  </a:lnTo>
                  <a:lnTo>
                    <a:pt x="731" y="891"/>
                  </a:lnTo>
                  <a:lnTo>
                    <a:pt x="735" y="889"/>
                  </a:lnTo>
                  <a:lnTo>
                    <a:pt x="740" y="883"/>
                  </a:lnTo>
                  <a:lnTo>
                    <a:pt x="764" y="856"/>
                  </a:lnTo>
                  <a:lnTo>
                    <a:pt x="773" y="851"/>
                  </a:lnTo>
                  <a:lnTo>
                    <a:pt x="777" y="847"/>
                  </a:lnTo>
                  <a:lnTo>
                    <a:pt x="780" y="842"/>
                  </a:lnTo>
                  <a:lnTo>
                    <a:pt x="786" y="839"/>
                  </a:lnTo>
                  <a:lnTo>
                    <a:pt x="788" y="835"/>
                  </a:lnTo>
                  <a:lnTo>
                    <a:pt x="792" y="832"/>
                  </a:lnTo>
                  <a:lnTo>
                    <a:pt x="796" y="828"/>
                  </a:lnTo>
                  <a:lnTo>
                    <a:pt x="799" y="827"/>
                  </a:lnTo>
                  <a:lnTo>
                    <a:pt x="804" y="816"/>
                  </a:lnTo>
                  <a:lnTo>
                    <a:pt x="808" y="813"/>
                  </a:lnTo>
                  <a:lnTo>
                    <a:pt x="812" y="809"/>
                  </a:lnTo>
                  <a:lnTo>
                    <a:pt x="815" y="806"/>
                  </a:lnTo>
                  <a:lnTo>
                    <a:pt x="819" y="803"/>
                  </a:lnTo>
                  <a:lnTo>
                    <a:pt x="823" y="800"/>
                  </a:lnTo>
                  <a:lnTo>
                    <a:pt x="826" y="797"/>
                  </a:lnTo>
                  <a:lnTo>
                    <a:pt x="831" y="794"/>
                  </a:lnTo>
                  <a:lnTo>
                    <a:pt x="834" y="791"/>
                  </a:lnTo>
                  <a:lnTo>
                    <a:pt x="838" y="788"/>
                  </a:lnTo>
                  <a:lnTo>
                    <a:pt x="841" y="785"/>
                  </a:lnTo>
                  <a:lnTo>
                    <a:pt x="845" y="782"/>
                  </a:lnTo>
                  <a:lnTo>
                    <a:pt x="848" y="779"/>
                  </a:lnTo>
                  <a:lnTo>
                    <a:pt x="853" y="775"/>
                  </a:lnTo>
                  <a:lnTo>
                    <a:pt x="856" y="772"/>
                  </a:lnTo>
                  <a:lnTo>
                    <a:pt x="860" y="769"/>
                  </a:lnTo>
                  <a:lnTo>
                    <a:pt x="863" y="766"/>
                  </a:lnTo>
                  <a:lnTo>
                    <a:pt x="860" y="771"/>
                  </a:lnTo>
                  <a:lnTo>
                    <a:pt x="859" y="777"/>
                  </a:lnTo>
                  <a:lnTo>
                    <a:pt x="856" y="781"/>
                  </a:lnTo>
                  <a:lnTo>
                    <a:pt x="855" y="786"/>
                  </a:lnTo>
                  <a:lnTo>
                    <a:pt x="818" y="816"/>
                  </a:lnTo>
                  <a:lnTo>
                    <a:pt x="803" y="832"/>
                  </a:lnTo>
                  <a:lnTo>
                    <a:pt x="800" y="834"/>
                  </a:lnTo>
                  <a:lnTo>
                    <a:pt x="797" y="835"/>
                  </a:lnTo>
                  <a:lnTo>
                    <a:pt x="794" y="838"/>
                  </a:lnTo>
                  <a:lnTo>
                    <a:pt x="791" y="841"/>
                  </a:lnTo>
                  <a:lnTo>
                    <a:pt x="787" y="843"/>
                  </a:lnTo>
                  <a:lnTo>
                    <a:pt x="784" y="846"/>
                  </a:lnTo>
                  <a:lnTo>
                    <a:pt x="780" y="848"/>
                  </a:lnTo>
                  <a:lnTo>
                    <a:pt x="777" y="851"/>
                  </a:lnTo>
                  <a:lnTo>
                    <a:pt x="747" y="880"/>
                  </a:lnTo>
                  <a:lnTo>
                    <a:pt x="744" y="884"/>
                  </a:lnTo>
                  <a:lnTo>
                    <a:pt x="742" y="887"/>
                  </a:lnTo>
                  <a:lnTo>
                    <a:pt x="739" y="890"/>
                  </a:lnTo>
                  <a:lnTo>
                    <a:pt x="735" y="894"/>
                  </a:lnTo>
                  <a:lnTo>
                    <a:pt x="732" y="897"/>
                  </a:lnTo>
                  <a:lnTo>
                    <a:pt x="731" y="901"/>
                  </a:lnTo>
                  <a:lnTo>
                    <a:pt x="728" y="904"/>
                  </a:lnTo>
                  <a:lnTo>
                    <a:pt x="727" y="908"/>
                  </a:lnTo>
                  <a:lnTo>
                    <a:pt x="725" y="912"/>
                  </a:lnTo>
                  <a:lnTo>
                    <a:pt x="721" y="919"/>
                  </a:lnTo>
                  <a:lnTo>
                    <a:pt x="720" y="923"/>
                  </a:lnTo>
                  <a:lnTo>
                    <a:pt x="718" y="926"/>
                  </a:lnTo>
                  <a:lnTo>
                    <a:pt x="717" y="930"/>
                  </a:lnTo>
                  <a:lnTo>
                    <a:pt x="715" y="934"/>
                  </a:lnTo>
                  <a:lnTo>
                    <a:pt x="714" y="938"/>
                  </a:lnTo>
                  <a:lnTo>
                    <a:pt x="711" y="941"/>
                  </a:lnTo>
                  <a:lnTo>
                    <a:pt x="711" y="945"/>
                  </a:lnTo>
                  <a:lnTo>
                    <a:pt x="710" y="949"/>
                  </a:lnTo>
                  <a:lnTo>
                    <a:pt x="709" y="953"/>
                  </a:lnTo>
                  <a:lnTo>
                    <a:pt x="708" y="958"/>
                  </a:lnTo>
                  <a:lnTo>
                    <a:pt x="708" y="962"/>
                  </a:lnTo>
                  <a:lnTo>
                    <a:pt x="707" y="966"/>
                  </a:lnTo>
                  <a:lnTo>
                    <a:pt x="707" y="970"/>
                  </a:lnTo>
                  <a:lnTo>
                    <a:pt x="707" y="974"/>
                  </a:lnTo>
                  <a:lnTo>
                    <a:pt x="707" y="978"/>
                  </a:lnTo>
                  <a:lnTo>
                    <a:pt x="706" y="982"/>
                  </a:lnTo>
                  <a:lnTo>
                    <a:pt x="706" y="986"/>
                  </a:lnTo>
                  <a:lnTo>
                    <a:pt x="706" y="990"/>
                  </a:lnTo>
                  <a:lnTo>
                    <a:pt x="706" y="994"/>
                  </a:lnTo>
                  <a:lnTo>
                    <a:pt x="706" y="998"/>
                  </a:lnTo>
                  <a:lnTo>
                    <a:pt x="706" y="1003"/>
                  </a:lnTo>
                  <a:lnTo>
                    <a:pt x="706" y="1007"/>
                  </a:lnTo>
                  <a:lnTo>
                    <a:pt x="706" y="1011"/>
                  </a:lnTo>
                  <a:lnTo>
                    <a:pt x="706" y="1015"/>
                  </a:lnTo>
                  <a:lnTo>
                    <a:pt x="706" y="1019"/>
                  </a:lnTo>
                  <a:lnTo>
                    <a:pt x="706" y="1023"/>
                  </a:lnTo>
                  <a:lnTo>
                    <a:pt x="707" y="1027"/>
                  </a:lnTo>
                  <a:lnTo>
                    <a:pt x="707" y="1032"/>
                  </a:lnTo>
                  <a:lnTo>
                    <a:pt x="707" y="1036"/>
                  </a:lnTo>
                  <a:lnTo>
                    <a:pt x="708" y="1040"/>
                  </a:lnTo>
                  <a:lnTo>
                    <a:pt x="709" y="1045"/>
                  </a:lnTo>
                  <a:lnTo>
                    <a:pt x="709" y="1050"/>
                  </a:lnTo>
                  <a:lnTo>
                    <a:pt x="709" y="1054"/>
                  </a:lnTo>
                  <a:lnTo>
                    <a:pt x="710" y="1058"/>
                  </a:lnTo>
                  <a:lnTo>
                    <a:pt x="710" y="1063"/>
                  </a:lnTo>
                  <a:lnTo>
                    <a:pt x="711" y="1067"/>
                  </a:lnTo>
                  <a:lnTo>
                    <a:pt x="711" y="1072"/>
                  </a:lnTo>
                  <a:lnTo>
                    <a:pt x="712" y="1076"/>
                  </a:lnTo>
                  <a:lnTo>
                    <a:pt x="714" y="1080"/>
                  </a:lnTo>
                  <a:lnTo>
                    <a:pt x="715" y="1085"/>
                  </a:lnTo>
                  <a:lnTo>
                    <a:pt x="715" y="1089"/>
                  </a:lnTo>
                  <a:lnTo>
                    <a:pt x="716" y="1094"/>
                  </a:lnTo>
                  <a:lnTo>
                    <a:pt x="717" y="1099"/>
                  </a:lnTo>
                  <a:lnTo>
                    <a:pt x="718" y="1103"/>
                  </a:lnTo>
                  <a:lnTo>
                    <a:pt x="719" y="1108"/>
                  </a:lnTo>
                  <a:lnTo>
                    <a:pt x="720" y="1112"/>
                  </a:lnTo>
                  <a:lnTo>
                    <a:pt x="721" y="1117"/>
                  </a:lnTo>
                  <a:lnTo>
                    <a:pt x="728" y="1176"/>
                  </a:lnTo>
                  <a:lnTo>
                    <a:pt x="734" y="1209"/>
                  </a:lnTo>
                  <a:lnTo>
                    <a:pt x="735" y="1211"/>
                  </a:lnTo>
                  <a:lnTo>
                    <a:pt x="737" y="1213"/>
                  </a:lnTo>
                  <a:lnTo>
                    <a:pt x="737" y="1215"/>
                  </a:lnTo>
                  <a:lnTo>
                    <a:pt x="739" y="1215"/>
                  </a:lnTo>
                  <a:lnTo>
                    <a:pt x="742" y="1205"/>
                  </a:lnTo>
                  <a:lnTo>
                    <a:pt x="742" y="1202"/>
                  </a:lnTo>
                  <a:lnTo>
                    <a:pt x="743" y="1198"/>
                  </a:lnTo>
                  <a:lnTo>
                    <a:pt x="743" y="1195"/>
                  </a:lnTo>
                  <a:lnTo>
                    <a:pt x="744" y="1191"/>
                  </a:lnTo>
                  <a:lnTo>
                    <a:pt x="744" y="1187"/>
                  </a:lnTo>
                  <a:lnTo>
                    <a:pt x="744" y="1183"/>
                  </a:lnTo>
                  <a:lnTo>
                    <a:pt x="744" y="1178"/>
                  </a:lnTo>
                  <a:lnTo>
                    <a:pt x="745" y="1174"/>
                  </a:lnTo>
                  <a:lnTo>
                    <a:pt x="745" y="1170"/>
                  </a:lnTo>
                  <a:lnTo>
                    <a:pt x="745" y="1166"/>
                  </a:lnTo>
                  <a:lnTo>
                    <a:pt x="745" y="1161"/>
                  </a:lnTo>
                  <a:lnTo>
                    <a:pt x="745" y="1157"/>
                  </a:lnTo>
                  <a:lnTo>
                    <a:pt x="744" y="1153"/>
                  </a:lnTo>
                  <a:lnTo>
                    <a:pt x="744" y="1148"/>
                  </a:lnTo>
                  <a:lnTo>
                    <a:pt x="744" y="1144"/>
                  </a:lnTo>
                  <a:lnTo>
                    <a:pt x="744" y="1140"/>
                  </a:lnTo>
                  <a:lnTo>
                    <a:pt x="743" y="1134"/>
                  </a:lnTo>
                  <a:lnTo>
                    <a:pt x="743" y="1129"/>
                  </a:lnTo>
                  <a:lnTo>
                    <a:pt x="742" y="1124"/>
                  </a:lnTo>
                  <a:lnTo>
                    <a:pt x="742" y="1120"/>
                  </a:lnTo>
                  <a:lnTo>
                    <a:pt x="742" y="1115"/>
                  </a:lnTo>
                  <a:lnTo>
                    <a:pt x="741" y="1110"/>
                  </a:lnTo>
                  <a:lnTo>
                    <a:pt x="741" y="1106"/>
                  </a:lnTo>
                  <a:lnTo>
                    <a:pt x="741" y="1101"/>
                  </a:lnTo>
                  <a:lnTo>
                    <a:pt x="740" y="1096"/>
                  </a:lnTo>
                  <a:lnTo>
                    <a:pt x="739" y="1090"/>
                  </a:lnTo>
                  <a:lnTo>
                    <a:pt x="739" y="1085"/>
                  </a:lnTo>
                  <a:lnTo>
                    <a:pt x="739" y="1080"/>
                  </a:lnTo>
                  <a:lnTo>
                    <a:pt x="738" y="1075"/>
                  </a:lnTo>
                  <a:lnTo>
                    <a:pt x="738" y="1070"/>
                  </a:lnTo>
                  <a:lnTo>
                    <a:pt x="737" y="1066"/>
                  </a:lnTo>
                  <a:lnTo>
                    <a:pt x="737" y="1061"/>
                  </a:lnTo>
                  <a:lnTo>
                    <a:pt x="735" y="1056"/>
                  </a:lnTo>
                  <a:lnTo>
                    <a:pt x="735" y="1050"/>
                  </a:lnTo>
                  <a:lnTo>
                    <a:pt x="734" y="1045"/>
                  </a:lnTo>
                  <a:lnTo>
                    <a:pt x="734" y="1040"/>
                  </a:lnTo>
                  <a:lnTo>
                    <a:pt x="734" y="1035"/>
                  </a:lnTo>
                  <a:lnTo>
                    <a:pt x="733" y="1030"/>
                  </a:lnTo>
                  <a:lnTo>
                    <a:pt x="733" y="1025"/>
                  </a:lnTo>
                  <a:lnTo>
                    <a:pt x="733" y="1020"/>
                  </a:lnTo>
                  <a:lnTo>
                    <a:pt x="733" y="1015"/>
                  </a:lnTo>
                  <a:lnTo>
                    <a:pt x="733" y="1010"/>
                  </a:lnTo>
                  <a:lnTo>
                    <a:pt x="733" y="1006"/>
                  </a:lnTo>
                  <a:lnTo>
                    <a:pt x="733" y="1000"/>
                  </a:lnTo>
                  <a:lnTo>
                    <a:pt x="733" y="995"/>
                  </a:lnTo>
                  <a:lnTo>
                    <a:pt x="733" y="991"/>
                  </a:lnTo>
                  <a:lnTo>
                    <a:pt x="734" y="986"/>
                  </a:lnTo>
                  <a:lnTo>
                    <a:pt x="734" y="983"/>
                  </a:lnTo>
                  <a:lnTo>
                    <a:pt x="734" y="978"/>
                  </a:lnTo>
                  <a:lnTo>
                    <a:pt x="734" y="974"/>
                  </a:lnTo>
                  <a:lnTo>
                    <a:pt x="735" y="969"/>
                  </a:lnTo>
                  <a:lnTo>
                    <a:pt x="737" y="966"/>
                  </a:lnTo>
                  <a:lnTo>
                    <a:pt x="737" y="962"/>
                  </a:lnTo>
                  <a:lnTo>
                    <a:pt x="738" y="958"/>
                  </a:lnTo>
                  <a:lnTo>
                    <a:pt x="739" y="953"/>
                  </a:lnTo>
                  <a:lnTo>
                    <a:pt x="741" y="949"/>
                  </a:lnTo>
                  <a:lnTo>
                    <a:pt x="741" y="946"/>
                  </a:lnTo>
                  <a:lnTo>
                    <a:pt x="742" y="942"/>
                  </a:lnTo>
                  <a:lnTo>
                    <a:pt x="744" y="939"/>
                  </a:lnTo>
                  <a:lnTo>
                    <a:pt x="746" y="936"/>
                  </a:lnTo>
                  <a:lnTo>
                    <a:pt x="747" y="932"/>
                  </a:lnTo>
                  <a:lnTo>
                    <a:pt x="749" y="929"/>
                  </a:lnTo>
                  <a:lnTo>
                    <a:pt x="751" y="926"/>
                  </a:lnTo>
                  <a:lnTo>
                    <a:pt x="753" y="924"/>
                  </a:lnTo>
                  <a:lnTo>
                    <a:pt x="756" y="919"/>
                  </a:lnTo>
                  <a:lnTo>
                    <a:pt x="761" y="915"/>
                  </a:lnTo>
                  <a:lnTo>
                    <a:pt x="764" y="908"/>
                  </a:lnTo>
                  <a:lnTo>
                    <a:pt x="769" y="904"/>
                  </a:lnTo>
                  <a:lnTo>
                    <a:pt x="772" y="899"/>
                  </a:lnTo>
                  <a:lnTo>
                    <a:pt x="776" y="895"/>
                  </a:lnTo>
                  <a:lnTo>
                    <a:pt x="780" y="891"/>
                  </a:lnTo>
                  <a:lnTo>
                    <a:pt x="786" y="887"/>
                  </a:lnTo>
                  <a:lnTo>
                    <a:pt x="790" y="882"/>
                  </a:lnTo>
                  <a:lnTo>
                    <a:pt x="794" y="878"/>
                  </a:lnTo>
                  <a:lnTo>
                    <a:pt x="798" y="873"/>
                  </a:lnTo>
                  <a:lnTo>
                    <a:pt x="803" y="869"/>
                  </a:lnTo>
                  <a:lnTo>
                    <a:pt x="808" y="864"/>
                  </a:lnTo>
                  <a:lnTo>
                    <a:pt x="814" y="860"/>
                  </a:lnTo>
                  <a:lnTo>
                    <a:pt x="818" y="855"/>
                  </a:lnTo>
                  <a:lnTo>
                    <a:pt x="823" y="852"/>
                  </a:lnTo>
                  <a:lnTo>
                    <a:pt x="827" y="847"/>
                  </a:lnTo>
                  <a:lnTo>
                    <a:pt x="833" y="843"/>
                  </a:lnTo>
                  <a:lnTo>
                    <a:pt x="838" y="839"/>
                  </a:lnTo>
                  <a:lnTo>
                    <a:pt x="843" y="835"/>
                  </a:lnTo>
                  <a:lnTo>
                    <a:pt x="847" y="831"/>
                  </a:lnTo>
                  <a:lnTo>
                    <a:pt x="853" y="827"/>
                  </a:lnTo>
                  <a:lnTo>
                    <a:pt x="858" y="822"/>
                  </a:lnTo>
                  <a:lnTo>
                    <a:pt x="863" y="818"/>
                  </a:lnTo>
                  <a:lnTo>
                    <a:pt x="867" y="814"/>
                  </a:lnTo>
                  <a:lnTo>
                    <a:pt x="872" y="810"/>
                  </a:lnTo>
                  <a:lnTo>
                    <a:pt x="877" y="805"/>
                  </a:lnTo>
                  <a:lnTo>
                    <a:pt x="883" y="802"/>
                  </a:lnTo>
                  <a:lnTo>
                    <a:pt x="887" y="798"/>
                  </a:lnTo>
                  <a:lnTo>
                    <a:pt x="891" y="795"/>
                  </a:lnTo>
                  <a:lnTo>
                    <a:pt x="896" y="791"/>
                  </a:lnTo>
                  <a:lnTo>
                    <a:pt x="901" y="788"/>
                  </a:lnTo>
                  <a:lnTo>
                    <a:pt x="906" y="784"/>
                  </a:lnTo>
                  <a:lnTo>
                    <a:pt x="911" y="781"/>
                  </a:lnTo>
                  <a:lnTo>
                    <a:pt x="915" y="777"/>
                  </a:lnTo>
                  <a:lnTo>
                    <a:pt x="922" y="773"/>
                  </a:lnTo>
                  <a:lnTo>
                    <a:pt x="927" y="770"/>
                  </a:lnTo>
                  <a:lnTo>
                    <a:pt x="932" y="767"/>
                  </a:lnTo>
                  <a:lnTo>
                    <a:pt x="938" y="763"/>
                  </a:lnTo>
                  <a:lnTo>
                    <a:pt x="943" y="760"/>
                  </a:lnTo>
                  <a:lnTo>
                    <a:pt x="940" y="764"/>
                  </a:lnTo>
                  <a:lnTo>
                    <a:pt x="936" y="767"/>
                  </a:lnTo>
                  <a:lnTo>
                    <a:pt x="932" y="771"/>
                  </a:lnTo>
                  <a:lnTo>
                    <a:pt x="928" y="778"/>
                  </a:lnTo>
                  <a:lnTo>
                    <a:pt x="922" y="782"/>
                  </a:lnTo>
                  <a:lnTo>
                    <a:pt x="915" y="788"/>
                  </a:lnTo>
                  <a:lnTo>
                    <a:pt x="910" y="794"/>
                  </a:lnTo>
                  <a:lnTo>
                    <a:pt x="904" y="800"/>
                  </a:lnTo>
                  <a:lnTo>
                    <a:pt x="900" y="802"/>
                  </a:lnTo>
                  <a:lnTo>
                    <a:pt x="896" y="805"/>
                  </a:lnTo>
                  <a:lnTo>
                    <a:pt x="892" y="808"/>
                  </a:lnTo>
                  <a:lnTo>
                    <a:pt x="889" y="811"/>
                  </a:lnTo>
                  <a:lnTo>
                    <a:pt x="885" y="814"/>
                  </a:lnTo>
                  <a:lnTo>
                    <a:pt x="881" y="817"/>
                  </a:lnTo>
                  <a:lnTo>
                    <a:pt x="878" y="820"/>
                  </a:lnTo>
                  <a:lnTo>
                    <a:pt x="874" y="825"/>
                  </a:lnTo>
                  <a:lnTo>
                    <a:pt x="870" y="828"/>
                  </a:lnTo>
                  <a:lnTo>
                    <a:pt x="866" y="831"/>
                  </a:lnTo>
                  <a:lnTo>
                    <a:pt x="863" y="834"/>
                  </a:lnTo>
                  <a:lnTo>
                    <a:pt x="859" y="837"/>
                  </a:lnTo>
                  <a:lnTo>
                    <a:pt x="856" y="840"/>
                  </a:lnTo>
                  <a:lnTo>
                    <a:pt x="851" y="844"/>
                  </a:lnTo>
                  <a:lnTo>
                    <a:pt x="848" y="847"/>
                  </a:lnTo>
                  <a:lnTo>
                    <a:pt x="844" y="850"/>
                  </a:lnTo>
                  <a:lnTo>
                    <a:pt x="840" y="853"/>
                  </a:lnTo>
                  <a:lnTo>
                    <a:pt x="836" y="856"/>
                  </a:lnTo>
                  <a:lnTo>
                    <a:pt x="833" y="859"/>
                  </a:lnTo>
                  <a:lnTo>
                    <a:pt x="828" y="862"/>
                  </a:lnTo>
                  <a:lnTo>
                    <a:pt x="825" y="865"/>
                  </a:lnTo>
                  <a:lnTo>
                    <a:pt x="821" y="869"/>
                  </a:lnTo>
                  <a:lnTo>
                    <a:pt x="818" y="872"/>
                  </a:lnTo>
                  <a:lnTo>
                    <a:pt x="815" y="875"/>
                  </a:lnTo>
                  <a:lnTo>
                    <a:pt x="811" y="878"/>
                  </a:lnTo>
                  <a:lnTo>
                    <a:pt x="808" y="881"/>
                  </a:lnTo>
                  <a:lnTo>
                    <a:pt x="804" y="884"/>
                  </a:lnTo>
                  <a:lnTo>
                    <a:pt x="801" y="887"/>
                  </a:lnTo>
                  <a:lnTo>
                    <a:pt x="795" y="892"/>
                  </a:lnTo>
                  <a:lnTo>
                    <a:pt x="790" y="898"/>
                  </a:lnTo>
                  <a:lnTo>
                    <a:pt x="784" y="902"/>
                  </a:lnTo>
                  <a:lnTo>
                    <a:pt x="779" y="907"/>
                  </a:lnTo>
                  <a:lnTo>
                    <a:pt x="774" y="912"/>
                  </a:lnTo>
                  <a:lnTo>
                    <a:pt x="771" y="916"/>
                  </a:lnTo>
                  <a:lnTo>
                    <a:pt x="767" y="920"/>
                  </a:lnTo>
                  <a:lnTo>
                    <a:pt x="765" y="923"/>
                  </a:lnTo>
                  <a:lnTo>
                    <a:pt x="763" y="926"/>
                  </a:lnTo>
                  <a:lnTo>
                    <a:pt x="762" y="929"/>
                  </a:lnTo>
                  <a:lnTo>
                    <a:pt x="760" y="932"/>
                  </a:lnTo>
                  <a:lnTo>
                    <a:pt x="760" y="936"/>
                  </a:lnTo>
                  <a:lnTo>
                    <a:pt x="758" y="940"/>
                  </a:lnTo>
                  <a:lnTo>
                    <a:pt x="757" y="945"/>
                  </a:lnTo>
                  <a:lnTo>
                    <a:pt x="756" y="948"/>
                  </a:lnTo>
                  <a:lnTo>
                    <a:pt x="756" y="951"/>
                  </a:lnTo>
                  <a:lnTo>
                    <a:pt x="755" y="954"/>
                  </a:lnTo>
                  <a:lnTo>
                    <a:pt x="755" y="958"/>
                  </a:lnTo>
                  <a:lnTo>
                    <a:pt x="755" y="961"/>
                  </a:lnTo>
                  <a:lnTo>
                    <a:pt x="755" y="965"/>
                  </a:lnTo>
                  <a:lnTo>
                    <a:pt x="755" y="968"/>
                  </a:lnTo>
                  <a:lnTo>
                    <a:pt x="755" y="972"/>
                  </a:lnTo>
                  <a:lnTo>
                    <a:pt x="754" y="975"/>
                  </a:lnTo>
                  <a:lnTo>
                    <a:pt x="754" y="979"/>
                  </a:lnTo>
                  <a:lnTo>
                    <a:pt x="753" y="982"/>
                  </a:lnTo>
                  <a:lnTo>
                    <a:pt x="753" y="986"/>
                  </a:lnTo>
                  <a:lnTo>
                    <a:pt x="753" y="990"/>
                  </a:lnTo>
                  <a:lnTo>
                    <a:pt x="753" y="994"/>
                  </a:lnTo>
                  <a:lnTo>
                    <a:pt x="753" y="998"/>
                  </a:lnTo>
                  <a:lnTo>
                    <a:pt x="753" y="1004"/>
                  </a:lnTo>
                  <a:lnTo>
                    <a:pt x="753" y="1007"/>
                  </a:lnTo>
                  <a:lnTo>
                    <a:pt x="753" y="1012"/>
                  </a:lnTo>
                  <a:lnTo>
                    <a:pt x="753" y="1016"/>
                  </a:lnTo>
                  <a:lnTo>
                    <a:pt x="753" y="1020"/>
                  </a:lnTo>
                  <a:lnTo>
                    <a:pt x="753" y="1024"/>
                  </a:lnTo>
                  <a:lnTo>
                    <a:pt x="753" y="1029"/>
                  </a:lnTo>
                  <a:lnTo>
                    <a:pt x="753" y="1033"/>
                  </a:lnTo>
                  <a:lnTo>
                    <a:pt x="754" y="1038"/>
                  </a:lnTo>
                  <a:lnTo>
                    <a:pt x="754" y="1041"/>
                  </a:lnTo>
                  <a:lnTo>
                    <a:pt x="754" y="1047"/>
                  </a:lnTo>
                  <a:lnTo>
                    <a:pt x="754" y="1050"/>
                  </a:lnTo>
                  <a:lnTo>
                    <a:pt x="754" y="1055"/>
                  </a:lnTo>
                  <a:lnTo>
                    <a:pt x="754" y="1059"/>
                  </a:lnTo>
                  <a:lnTo>
                    <a:pt x="755" y="1063"/>
                  </a:lnTo>
                  <a:lnTo>
                    <a:pt x="755" y="1067"/>
                  </a:lnTo>
                  <a:lnTo>
                    <a:pt x="755" y="1071"/>
                  </a:lnTo>
                  <a:lnTo>
                    <a:pt x="755" y="1074"/>
                  </a:lnTo>
                  <a:lnTo>
                    <a:pt x="755" y="1079"/>
                  </a:lnTo>
                  <a:lnTo>
                    <a:pt x="756" y="1082"/>
                  </a:lnTo>
                  <a:lnTo>
                    <a:pt x="756" y="1086"/>
                  </a:lnTo>
                  <a:lnTo>
                    <a:pt x="756" y="1090"/>
                  </a:lnTo>
                  <a:lnTo>
                    <a:pt x="757" y="1094"/>
                  </a:lnTo>
                  <a:lnTo>
                    <a:pt x="758" y="1098"/>
                  </a:lnTo>
                  <a:lnTo>
                    <a:pt x="758" y="1101"/>
                  </a:lnTo>
                  <a:lnTo>
                    <a:pt x="760" y="1107"/>
                  </a:lnTo>
                  <a:lnTo>
                    <a:pt x="761" y="1113"/>
                  </a:lnTo>
                  <a:lnTo>
                    <a:pt x="762" y="1118"/>
                  </a:lnTo>
                  <a:lnTo>
                    <a:pt x="763" y="1123"/>
                  </a:lnTo>
                  <a:lnTo>
                    <a:pt x="764" y="1126"/>
                  </a:lnTo>
                  <a:lnTo>
                    <a:pt x="766" y="1130"/>
                  </a:lnTo>
                  <a:lnTo>
                    <a:pt x="768" y="1132"/>
                  </a:lnTo>
                  <a:lnTo>
                    <a:pt x="770" y="1134"/>
                  </a:lnTo>
                  <a:lnTo>
                    <a:pt x="771" y="1134"/>
                  </a:lnTo>
                  <a:lnTo>
                    <a:pt x="772" y="1133"/>
                  </a:lnTo>
                  <a:lnTo>
                    <a:pt x="773" y="1130"/>
                  </a:lnTo>
                  <a:lnTo>
                    <a:pt x="773" y="1129"/>
                  </a:lnTo>
                  <a:lnTo>
                    <a:pt x="774" y="1123"/>
                  </a:lnTo>
                  <a:lnTo>
                    <a:pt x="775" y="1118"/>
                  </a:lnTo>
                  <a:lnTo>
                    <a:pt x="775" y="1112"/>
                  </a:lnTo>
                  <a:lnTo>
                    <a:pt x="776" y="1107"/>
                  </a:lnTo>
                  <a:lnTo>
                    <a:pt x="775" y="1101"/>
                  </a:lnTo>
                  <a:lnTo>
                    <a:pt x="775" y="1096"/>
                  </a:lnTo>
                  <a:lnTo>
                    <a:pt x="775" y="1090"/>
                  </a:lnTo>
                  <a:lnTo>
                    <a:pt x="775" y="1086"/>
                  </a:lnTo>
                  <a:lnTo>
                    <a:pt x="775" y="1081"/>
                  </a:lnTo>
                  <a:lnTo>
                    <a:pt x="775" y="1076"/>
                  </a:lnTo>
                  <a:lnTo>
                    <a:pt x="775" y="1072"/>
                  </a:lnTo>
                  <a:lnTo>
                    <a:pt x="775" y="1067"/>
                  </a:lnTo>
                  <a:lnTo>
                    <a:pt x="775" y="1062"/>
                  </a:lnTo>
                  <a:lnTo>
                    <a:pt x="775" y="1057"/>
                  </a:lnTo>
                  <a:lnTo>
                    <a:pt x="775" y="1053"/>
                  </a:lnTo>
                  <a:lnTo>
                    <a:pt x="775" y="1048"/>
                  </a:lnTo>
                  <a:lnTo>
                    <a:pt x="775" y="1042"/>
                  </a:lnTo>
                  <a:lnTo>
                    <a:pt x="775" y="1037"/>
                  </a:lnTo>
                  <a:lnTo>
                    <a:pt x="775" y="1032"/>
                  </a:lnTo>
                  <a:lnTo>
                    <a:pt x="775" y="1027"/>
                  </a:lnTo>
                  <a:lnTo>
                    <a:pt x="775" y="1023"/>
                  </a:lnTo>
                  <a:lnTo>
                    <a:pt x="775" y="1018"/>
                  </a:lnTo>
                  <a:lnTo>
                    <a:pt x="775" y="1013"/>
                  </a:lnTo>
                  <a:lnTo>
                    <a:pt x="775" y="1009"/>
                  </a:lnTo>
                  <a:lnTo>
                    <a:pt x="775" y="1004"/>
                  </a:lnTo>
                  <a:lnTo>
                    <a:pt x="775" y="999"/>
                  </a:lnTo>
                  <a:lnTo>
                    <a:pt x="775" y="993"/>
                  </a:lnTo>
                  <a:lnTo>
                    <a:pt x="775" y="989"/>
                  </a:lnTo>
                  <a:lnTo>
                    <a:pt x="775" y="985"/>
                  </a:lnTo>
                  <a:lnTo>
                    <a:pt x="775" y="981"/>
                  </a:lnTo>
                  <a:lnTo>
                    <a:pt x="775" y="976"/>
                  </a:lnTo>
                  <a:lnTo>
                    <a:pt x="775" y="973"/>
                  </a:lnTo>
                  <a:lnTo>
                    <a:pt x="775" y="968"/>
                  </a:lnTo>
                  <a:lnTo>
                    <a:pt x="775" y="964"/>
                  </a:lnTo>
                  <a:lnTo>
                    <a:pt x="775" y="960"/>
                  </a:lnTo>
                  <a:lnTo>
                    <a:pt x="775" y="957"/>
                  </a:lnTo>
                  <a:lnTo>
                    <a:pt x="775" y="952"/>
                  </a:lnTo>
                  <a:lnTo>
                    <a:pt x="775" y="948"/>
                  </a:lnTo>
                  <a:lnTo>
                    <a:pt x="775" y="945"/>
                  </a:lnTo>
                  <a:lnTo>
                    <a:pt x="775" y="942"/>
                  </a:lnTo>
                  <a:lnTo>
                    <a:pt x="777" y="941"/>
                  </a:lnTo>
                  <a:lnTo>
                    <a:pt x="781" y="939"/>
                  </a:lnTo>
                  <a:lnTo>
                    <a:pt x="786" y="936"/>
                  </a:lnTo>
                  <a:lnTo>
                    <a:pt x="790" y="934"/>
                  </a:lnTo>
                  <a:lnTo>
                    <a:pt x="793" y="931"/>
                  </a:lnTo>
                  <a:lnTo>
                    <a:pt x="798" y="929"/>
                  </a:lnTo>
                  <a:lnTo>
                    <a:pt x="802" y="926"/>
                  </a:lnTo>
                  <a:lnTo>
                    <a:pt x="808" y="924"/>
                  </a:lnTo>
                  <a:lnTo>
                    <a:pt x="811" y="921"/>
                  </a:lnTo>
                  <a:lnTo>
                    <a:pt x="815" y="919"/>
                  </a:lnTo>
                  <a:lnTo>
                    <a:pt x="818" y="916"/>
                  </a:lnTo>
                  <a:lnTo>
                    <a:pt x="822" y="914"/>
                  </a:lnTo>
                  <a:lnTo>
                    <a:pt x="827" y="910"/>
                  </a:lnTo>
                  <a:lnTo>
                    <a:pt x="831" y="908"/>
                  </a:lnTo>
                  <a:lnTo>
                    <a:pt x="848" y="894"/>
                  </a:lnTo>
                  <a:lnTo>
                    <a:pt x="865" y="881"/>
                  </a:lnTo>
                  <a:lnTo>
                    <a:pt x="881" y="865"/>
                  </a:lnTo>
                  <a:lnTo>
                    <a:pt x="897" y="851"/>
                  </a:lnTo>
                  <a:lnTo>
                    <a:pt x="911" y="836"/>
                  </a:lnTo>
                  <a:lnTo>
                    <a:pt x="926" y="820"/>
                  </a:lnTo>
                  <a:lnTo>
                    <a:pt x="939" y="805"/>
                  </a:lnTo>
                  <a:lnTo>
                    <a:pt x="952" y="790"/>
                  </a:lnTo>
                  <a:lnTo>
                    <a:pt x="963" y="773"/>
                  </a:lnTo>
                  <a:lnTo>
                    <a:pt x="974" y="757"/>
                  </a:lnTo>
                  <a:lnTo>
                    <a:pt x="984" y="740"/>
                  </a:lnTo>
                  <a:lnTo>
                    <a:pt x="995" y="723"/>
                  </a:lnTo>
                  <a:lnTo>
                    <a:pt x="1003" y="706"/>
                  </a:lnTo>
                  <a:lnTo>
                    <a:pt x="1011" y="689"/>
                  </a:lnTo>
                  <a:lnTo>
                    <a:pt x="1019" y="671"/>
                  </a:lnTo>
                  <a:lnTo>
                    <a:pt x="1026" y="654"/>
                  </a:lnTo>
                  <a:lnTo>
                    <a:pt x="1031" y="636"/>
                  </a:lnTo>
                  <a:lnTo>
                    <a:pt x="1036" y="618"/>
                  </a:lnTo>
                  <a:lnTo>
                    <a:pt x="1041" y="600"/>
                  </a:lnTo>
                  <a:lnTo>
                    <a:pt x="1045" y="582"/>
                  </a:lnTo>
                  <a:lnTo>
                    <a:pt x="1048" y="565"/>
                  </a:lnTo>
                  <a:lnTo>
                    <a:pt x="1050" y="546"/>
                  </a:lnTo>
                  <a:lnTo>
                    <a:pt x="1052" y="528"/>
                  </a:lnTo>
                  <a:lnTo>
                    <a:pt x="1053" y="511"/>
                  </a:lnTo>
                  <a:lnTo>
                    <a:pt x="1053" y="492"/>
                  </a:lnTo>
                  <a:lnTo>
                    <a:pt x="1053" y="474"/>
                  </a:lnTo>
                  <a:lnTo>
                    <a:pt x="1051" y="455"/>
                  </a:lnTo>
                  <a:lnTo>
                    <a:pt x="1050" y="438"/>
                  </a:lnTo>
                  <a:lnTo>
                    <a:pt x="1048" y="420"/>
                  </a:lnTo>
                  <a:lnTo>
                    <a:pt x="1045" y="402"/>
                  </a:lnTo>
                  <a:lnTo>
                    <a:pt x="1041" y="385"/>
                  </a:lnTo>
                  <a:lnTo>
                    <a:pt x="1038" y="367"/>
                  </a:lnTo>
                  <a:lnTo>
                    <a:pt x="1031" y="350"/>
                  </a:lnTo>
                  <a:lnTo>
                    <a:pt x="1025" y="333"/>
                  </a:lnTo>
                  <a:lnTo>
                    <a:pt x="1019" y="316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995" y="267"/>
                  </a:lnTo>
                  <a:lnTo>
                    <a:pt x="986" y="252"/>
                  </a:lnTo>
                  <a:lnTo>
                    <a:pt x="977" y="237"/>
                  </a:lnTo>
                  <a:lnTo>
                    <a:pt x="966" y="220"/>
                  </a:lnTo>
                  <a:lnTo>
                    <a:pt x="956" y="206"/>
                  </a:lnTo>
                  <a:lnTo>
                    <a:pt x="945" y="192"/>
                  </a:lnTo>
                  <a:lnTo>
                    <a:pt x="933" y="177"/>
                  </a:lnTo>
                  <a:lnTo>
                    <a:pt x="920" y="163"/>
                  </a:lnTo>
                  <a:lnTo>
                    <a:pt x="907" y="151"/>
                  </a:lnTo>
                  <a:lnTo>
                    <a:pt x="893" y="137"/>
                  </a:lnTo>
                  <a:lnTo>
                    <a:pt x="880" y="126"/>
                  </a:lnTo>
                  <a:lnTo>
                    <a:pt x="864" y="113"/>
                  </a:lnTo>
                  <a:lnTo>
                    <a:pt x="848" y="103"/>
                  </a:lnTo>
                  <a:lnTo>
                    <a:pt x="832" y="91"/>
                  </a:lnTo>
                  <a:lnTo>
                    <a:pt x="816" y="81"/>
                  </a:lnTo>
                  <a:lnTo>
                    <a:pt x="798" y="71"/>
                  </a:lnTo>
                  <a:lnTo>
                    <a:pt x="780" y="62"/>
                  </a:lnTo>
                  <a:lnTo>
                    <a:pt x="763" y="52"/>
                  </a:lnTo>
                  <a:lnTo>
                    <a:pt x="744" y="45"/>
                  </a:lnTo>
                  <a:lnTo>
                    <a:pt x="724" y="37"/>
                  </a:lnTo>
                  <a:lnTo>
                    <a:pt x="704" y="31"/>
                  </a:lnTo>
                  <a:lnTo>
                    <a:pt x="683" y="24"/>
                  </a:lnTo>
                  <a:lnTo>
                    <a:pt x="662" y="19"/>
                  </a:lnTo>
                  <a:lnTo>
                    <a:pt x="640" y="14"/>
                  </a:lnTo>
                  <a:lnTo>
                    <a:pt x="619" y="10"/>
                  </a:lnTo>
                  <a:lnTo>
                    <a:pt x="596" y="7"/>
                  </a:lnTo>
                  <a:lnTo>
                    <a:pt x="573" y="5"/>
                  </a:lnTo>
                  <a:lnTo>
                    <a:pt x="566" y="4"/>
                  </a:lnTo>
                  <a:lnTo>
                    <a:pt x="559" y="3"/>
                  </a:lnTo>
                  <a:lnTo>
                    <a:pt x="553" y="3"/>
                  </a:lnTo>
                  <a:lnTo>
                    <a:pt x="545" y="2"/>
                  </a:lnTo>
                  <a:lnTo>
                    <a:pt x="538" y="1"/>
                  </a:lnTo>
                  <a:lnTo>
                    <a:pt x="532" y="1"/>
                  </a:lnTo>
                  <a:lnTo>
                    <a:pt x="524" y="1"/>
                  </a:lnTo>
                  <a:lnTo>
                    <a:pt x="519" y="1"/>
                  </a:lnTo>
                  <a:lnTo>
                    <a:pt x="511" y="0"/>
                  </a:lnTo>
                  <a:lnTo>
                    <a:pt x="506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0"/>
                  </a:lnTo>
                  <a:lnTo>
                    <a:pt x="461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1"/>
                  </a:lnTo>
                  <a:lnTo>
                    <a:pt x="434" y="1"/>
                  </a:lnTo>
                  <a:lnTo>
                    <a:pt x="429" y="1"/>
                  </a:lnTo>
                  <a:lnTo>
                    <a:pt x="423" y="2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3" y="6"/>
                  </a:lnTo>
                  <a:lnTo>
                    <a:pt x="386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69" y="12"/>
                  </a:lnTo>
                  <a:lnTo>
                    <a:pt x="362" y="12"/>
                  </a:lnTo>
                  <a:lnTo>
                    <a:pt x="357" y="14"/>
                  </a:lnTo>
                  <a:lnTo>
                    <a:pt x="351" y="15"/>
                  </a:lnTo>
                  <a:lnTo>
                    <a:pt x="345" y="17"/>
                  </a:lnTo>
                  <a:lnTo>
                    <a:pt x="339" y="18"/>
                  </a:lnTo>
                  <a:lnTo>
                    <a:pt x="333" y="19"/>
                  </a:lnTo>
                  <a:lnTo>
                    <a:pt x="327" y="21"/>
                  </a:lnTo>
                  <a:lnTo>
                    <a:pt x="321" y="22"/>
                  </a:lnTo>
                  <a:lnTo>
                    <a:pt x="315" y="24"/>
                  </a:lnTo>
                  <a:lnTo>
                    <a:pt x="309" y="26"/>
                  </a:lnTo>
                  <a:lnTo>
                    <a:pt x="303" y="28"/>
                  </a:lnTo>
                  <a:lnTo>
                    <a:pt x="298" y="30"/>
                  </a:lnTo>
                  <a:lnTo>
                    <a:pt x="291" y="31"/>
                  </a:lnTo>
                  <a:lnTo>
                    <a:pt x="285" y="34"/>
                  </a:lnTo>
                  <a:lnTo>
                    <a:pt x="280" y="36"/>
                  </a:lnTo>
                  <a:lnTo>
                    <a:pt x="275" y="39"/>
                  </a:lnTo>
                  <a:lnTo>
                    <a:pt x="268" y="41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7" y="54"/>
                  </a:lnTo>
                  <a:lnTo>
                    <a:pt x="231" y="58"/>
                  </a:lnTo>
                  <a:lnTo>
                    <a:pt x="225" y="62"/>
                  </a:lnTo>
                  <a:lnTo>
                    <a:pt x="219" y="65"/>
                  </a:lnTo>
                  <a:lnTo>
                    <a:pt x="213" y="68"/>
                  </a:lnTo>
                  <a:lnTo>
                    <a:pt x="207" y="71"/>
                  </a:lnTo>
                  <a:lnTo>
                    <a:pt x="201" y="75"/>
                  </a:lnTo>
                  <a:lnTo>
                    <a:pt x="194" y="78"/>
                  </a:lnTo>
                  <a:lnTo>
                    <a:pt x="189" y="81"/>
                  </a:lnTo>
                  <a:lnTo>
                    <a:pt x="181" y="85"/>
                  </a:lnTo>
                  <a:lnTo>
                    <a:pt x="176" y="89"/>
                  </a:lnTo>
                  <a:lnTo>
                    <a:pt x="166" y="95"/>
                  </a:lnTo>
                  <a:lnTo>
                    <a:pt x="156" y="100"/>
                  </a:lnTo>
                  <a:lnTo>
                    <a:pt x="147" y="107"/>
                  </a:lnTo>
                  <a:lnTo>
                    <a:pt x="139" y="113"/>
                  </a:lnTo>
                  <a:lnTo>
                    <a:pt x="130" y="119"/>
                  </a:lnTo>
                  <a:lnTo>
                    <a:pt x="122" y="126"/>
                  </a:lnTo>
                  <a:lnTo>
                    <a:pt x="115" y="132"/>
                  </a:lnTo>
                  <a:lnTo>
                    <a:pt x="107" y="139"/>
                  </a:lnTo>
                  <a:lnTo>
                    <a:pt x="100" y="147"/>
                  </a:lnTo>
                  <a:lnTo>
                    <a:pt x="93" y="153"/>
                  </a:lnTo>
                  <a:lnTo>
                    <a:pt x="85" y="161"/>
                  </a:lnTo>
                  <a:lnTo>
                    <a:pt x="80" y="168"/>
                  </a:lnTo>
                  <a:lnTo>
                    <a:pt x="74" y="175"/>
                  </a:lnTo>
                  <a:lnTo>
                    <a:pt x="68" y="182"/>
                  </a:lnTo>
                  <a:lnTo>
                    <a:pt x="62" y="189"/>
                  </a:lnTo>
                  <a:lnTo>
                    <a:pt x="57" y="198"/>
                  </a:lnTo>
                  <a:lnTo>
                    <a:pt x="52" y="205"/>
                  </a:lnTo>
                  <a:lnTo>
                    <a:pt x="48" y="213"/>
                  </a:lnTo>
                  <a:lnTo>
                    <a:pt x="42" y="220"/>
                  </a:lnTo>
                  <a:lnTo>
                    <a:pt x="39" y="229"/>
                  </a:lnTo>
                  <a:lnTo>
                    <a:pt x="35" y="237"/>
                  </a:lnTo>
                  <a:lnTo>
                    <a:pt x="31" y="246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1" y="271"/>
                  </a:lnTo>
                  <a:lnTo>
                    <a:pt x="18" y="279"/>
                  </a:lnTo>
                  <a:lnTo>
                    <a:pt x="15" y="289"/>
                  </a:lnTo>
                  <a:lnTo>
                    <a:pt x="13" y="298"/>
                  </a:lnTo>
                  <a:lnTo>
                    <a:pt x="11" y="307"/>
                  </a:lnTo>
                  <a:lnTo>
                    <a:pt x="9" y="316"/>
                  </a:lnTo>
                  <a:lnTo>
                    <a:pt x="7" y="325"/>
                  </a:lnTo>
                  <a:lnTo>
                    <a:pt x="6" y="336"/>
                  </a:lnTo>
                  <a:lnTo>
                    <a:pt x="4" y="344"/>
                  </a:lnTo>
                  <a:lnTo>
                    <a:pt x="3" y="353"/>
                  </a:lnTo>
                  <a:lnTo>
                    <a:pt x="2" y="363"/>
                  </a:lnTo>
                  <a:lnTo>
                    <a:pt x="1" y="374"/>
                  </a:lnTo>
                  <a:lnTo>
                    <a:pt x="0" y="383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5"/>
                  </a:lnTo>
                  <a:lnTo>
                    <a:pt x="1" y="455"/>
                  </a:lnTo>
                  <a:lnTo>
                    <a:pt x="1" y="467"/>
                  </a:lnTo>
                  <a:lnTo>
                    <a:pt x="2" y="478"/>
                  </a:lnTo>
                  <a:lnTo>
                    <a:pt x="3" y="489"/>
                  </a:lnTo>
                  <a:lnTo>
                    <a:pt x="5" y="500"/>
                  </a:lnTo>
                  <a:lnTo>
                    <a:pt x="6" y="512"/>
                  </a:lnTo>
                  <a:lnTo>
                    <a:pt x="7" y="522"/>
                  </a:lnTo>
                  <a:lnTo>
                    <a:pt x="9" y="534"/>
                  </a:lnTo>
                  <a:lnTo>
                    <a:pt x="11" y="545"/>
                  </a:lnTo>
                  <a:lnTo>
                    <a:pt x="12" y="558"/>
                  </a:lnTo>
                  <a:lnTo>
                    <a:pt x="14" y="569"/>
                  </a:lnTo>
                  <a:lnTo>
                    <a:pt x="16" y="581"/>
                  </a:lnTo>
                  <a:lnTo>
                    <a:pt x="19" y="593"/>
                  </a:lnTo>
                  <a:lnTo>
                    <a:pt x="22" y="605"/>
                  </a:lnTo>
                  <a:lnTo>
                    <a:pt x="24" y="617"/>
                  </a:lnTo>
                  <a:lnTo>
                    <a:pt x="26" y="629"/>
                  </a:lnTo>
                  <a:lnTo>
                    <a:pt x="29" y="643"/>
                  </a:lnTo>
                  <a:lnTo>
                    <a:pt x="32" y="655"/>
                  </a:lnTo>
                  <a:lnTo>
                    <a:pt x="35" y="667"/>
                  </a:lnTo>
                  <a:lnTo>
                    <a:pt x="37" y="680"/>
                  </a:lnTo>
                  <a:lnTo>
                    <a:pt x="41" y="694"/>
                  </a:lnTo>
                  <a:lnTo>
                    <a:pt x="42" y="697"/>
                  </a:lnTo>
                  <a:lnTo>
                    <a:pt x="44" y="701"/>
                  </a:lnTo>
                  <a:lnTo>
                    <a:pt x="45" y="704"/>
                  </a:lnTo>
                  <a:lnTo>
                    <a:pt x="47" y="709"/>
                  </a:lnTo>
                  <a:lnTo>
                    <a:pt x="48" y="713"/>
                  </a:lnTo>
                  <a:lnTo>
                    <a:pt x="50" y="717"/>
                  </a:lnTo>
                  <a:lnTo>
                    <a:pt x="52" y="722"/>
                  </a:lnTo>
                  <a:lnTo>
                    <a:pt x="55" y="727"/>
                  </a:lnTo>
                  <a:lnTo>
                    <a:pt x="57" y="733"/>
                  </a:lnTo>
                  <a:lnTo>
                    <a:pt x="59" y="737"/>
                  </a:lnTo>
                  <a:lnTo>
                    <a:pt x="61" y="743"/>
                  </a:lnTo>
                  <a:lnTo>
                    <a:pt x="65" y="748"/>
                  </a:lnTo>
                  <a:lnTo>
                    <a:pt x="68" y="753"/>
                  </a:lnTo>
                  <a:lnTo>
                    <a:pt x="71" y="758"/>
                  </a:lnTo>
                  <a:lnTo>
                    <a:pt x="74" y="763"/>
                  </a:lnTo>
                  <a:lnTo>
                    <a:pt x="78" y="769"/>
                  </a:lnTo>
                  <a:lnTo>
                    <a:pt x="81" y="773"/>
                  </a:lnTo>
                  <a:lnTo>
                    <a:pt x="84" y="779"/>
                  </a:lnTo>
                  <a:lnTo>
                    <a:pt x="87" y="784"/>
                  </a:lnTo>
                  <a:lnTo>
                    <a:pt x="91" y="788"/>
                  </a:lnTo>
                  <a:lnTo>
                    <a:pt x="94" y="793"/>
                  </a:lnTo>
                  <a:lnTo>
                    <a:pt x="98" y="797"/>
                  </a:lnTo>
                  <a:lnTo>
                    <a:pt x="101" y="802"/>
                  </a:lnTo>
                  <a:lnTo>
                    <a:pt x="105" y="807"/>
                  </a:lnTo>
                  <a:lnTo>
                    <a:pt x="108" y="810"/>
                  </a:lnTo>
                  <a:lnTo>
                    <a:pt x="111" y="814"/>
                  </a:lnTo>
                  <a:lnTo>
                    <a:pt x="116" y="818"/>
                  </a:lnTo>
                  <a:lnTo>
                    <a:pt x="119" y="823"/>
                  </a:lnTo>
                  <a:lnTo>
                    <a:pt x="122" y="826"/>
                  </a:lnTo>
                  <a:lnTo>
                    <a:pt x="126" y="829"/>
                  </a:lnTo>
                  <a:lnTo>
                    <a:pt x="129" y="832"/>
                  </a:lnTo>
                  <a:lnTo>
                    <a:pt x="133" y="835"/>
                  </a:lnTo>
                  <a:lnTo>
                    <a:pt x="133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3" name="Freeform 1161"/>
            <p:cNvSpPr>
              <a:spLocks/>
            </p:cNvSpPr>
            <p:nvPr/>
          </p:nvSpPr>
          <p:spPr bwMode="auto">
            <a:xfrm>
              <a:off x="98" y="1654"/>
              <a:ext cx="33" cy="20"/>
            </a:xfrm>
            <a:custGeom>
              <a:avLst/>
              <a:gdLst>
                <a:gd name="T0" fmla="*/ 438 w 438"/>
                <a:gd name="T1" fmla="*/ 6 h 249"/>
                <a:gd name="T2" fmla="*/ 436 w 438"/>
                <a:gd name="T3" fmla="*/ 1 h 249"/>
                <a:gd name="T4" fmla="*/ 420 w 438"/>
                <a:gd name="T5" fmla="*/ 0 h 249"/>
                <a:gd name="T6" fmla="*/ 399 w 438"/>
                <a:gd name="T7" fmla="*/ 0 h 249"/>
                <a:gd name="T8" fmla="*/ 377 w 438"/>
                <a:gd name="T9" fmla="*/ 2 h 249"/>
                <a:gd name="T10" fmla="*/ 353 w 438"/>
                <a:gd name="T11" fmla="*/ 5 h 249"/>
                <a:gd name="T12" fmla="*/ 330 w 438"/>
                <a:gd name="T13" fmla="*/ 10 h 249"/>
                <a:gd name="T14" fmla="*/ 306 w 438"/>
                <a:gd name="T15" fmla="*/ 17 h 249"/>
                <a:gd name="T16" fmla="*/ 282 w 438"/>
                <a:gd name="T17" fmla="*/ 26 h 249"/>
                <a:gd name="T18" fmla="*/ 257 w 438"/>
                <a:gd name="T19" fmla="*/ 35 h 249"/>
                <a:gd name="T20" fmla="*/ 232 w 438"/>
                <a:gd name="T21" fmla="*/ 47 h 249"/>
                <a:gd name="T22" fmla="*/ 208 w 438"/>
                <a:gd name="T23" fmla="*/ 58 h 249"/>
                <a:gd name="T24" fmla="*/ 185 w 438"/>
                <a:gd name="T25" fmla="*/ 71 h 249"/>
                <a:gd name="T26" fmla="*/ 161 w 438"/>
                <a:gd name="T27" fmla="*/ 85 h 249"/>
                <a:gd name="T28" fmla="*/ 138 w 438"/>
                <a:gd name="T29" fmla="*/ 100 h 249"/>
                <a:gd name="T30" fmla="*/ 116 w 438"/>
                <a:gd name="T31" fmla="*/ 115 h 249"/>
                <a:gd name="T32" fmla="*/ 97 w 438"/>
                <a:gd name="T33" fmla="*/ 132 h 249"/>
                <a:gd name="T34" fmla="*/ 77 w 438"/>
                <a:gd name="T35" fmla="*/ 148 h 249"/>
                <a:gd name="T36" fmla="*/ 59 w 438"/>
                <a:gd name="T37" fmla="*/ 165 h 249"/>
                <a:gd name="T38" fmla="*/ 42 w 438"/>
                <a:gd name="T39" fmla="*/ 183 h 249"/>
                <a:gd name="T40" fmla="*/ 29 w 438"/>
                <a:gd name="T41" fmla="*/ 201 h 249"/>
                <a:gd name="T42" fmla="*/ 16 w 438"/>
                <a:gd name="T43" fmla="*/ 219 h 249"/>
                <a:gd name="T44" fmla="*/ 6 w 438"/>
                <a:gd name="T45" fmla="*/ 237 h 249"/>
                <a:gd name="T46" fmla="*/ 13 w 438"/>
                <a:gd name="T47" fmla="*/ 238 h 249"/>
                <a:gd name="T48" fmla="*/ 20 w 438"/>
                <a:gd name="T49" fmla="*/ 224 h 249"/>
                <a:gd name="T50" fmla="*/ 30 w 438"/>
                <a:gd name="T51" fmla="*/ 210 h 249"/>
                <a:gd name="T52" fmla="*/ 39 w 438"/>
                <a:gd name="T53" fmla="*/ 197 h 249"/>
                <a:gd name="T54" fmla="*/ 49 w 438"/>
                <a:gd name="T55" fmla="*/ 184 h 249"/>
                <a:gd name="T56" fmla="*/ 60 w 438"/>
                <a:gd name="T57" fmla="*/ 171 h 249"/>
                <a:gd name="T58" fmla="*/ 72 w 438"/>
                <a:gd name="T59" fmla="*/ 160 h 249"/>
                <a:gd name="T60" fmla="*/ 82 w 438"/>
                <a:gd name="T61" fmla="*/ 148 h 249"/>
                <a:gd name="T62" fmla="*/ 94 w 438"/>
                <a:gd name="T63" fmla="*/ 138 h 249"/>
                <a:gd name="T64" fmla="*/ 106 w 438"/>
                <a:gd name="T65" fmla="*/ 126 h 249"/>
                <a:gd name="T66" fmla="*/ 119 w 438"/>
                <a:gd name="T67" fmla="*/ 117 h 249"/>
                <a:gd name="T68" fmla="*/ 132 w 438"/>
                <a:gd name="T69" fmla="*/ 108 h 249"/>
                <a:gd name="T70" fmla="*/ 146 w 438"/>
                <a:gd name="T71" fmla="*/ 99 h 249"/>
                <a:gd name="T72" fmla="*/ 158 w 438"/>
                <a:gd name="T73" fmla="*/ 91 h 249"/>
                <a:gd name="T74" fmla="*/ 172 w 438"/>
                <a:gd name="T75" fmla="*/ 84 h 249"/>
                <a:gd name="T76" fmla="*/ 185 w 438"/>
                <a:gd name="T77" fmla="*/ 76 h 249"/>
                <a:gd name="T78" fmla="*/ 199 w 438"/>
                <a:gd name="T79" fmla="*/ 70 h 249"/>
                <a:gd name="T80" fmla="*/ 213 w 438"/>
                <a:gd name="T81" fmla="*/ 64 h 249"/>
                <a:gd name="T82" fmla="*/ 227 w 438"/>
                <a:gd name="T83" fmla="*/ 59 h 249"/>
                <a:gd name="T84" fmla="*/ 241 w 438"/>
                <a:gd name="T85" fmla="*/ 54 h 249"/>
                <a:gd name="T86" fmla="*/ 254 w 438"/>
                <a:gd name="T87" fmla="*/ 50 h 249"/>
                <a:gd name="T88" fmla="*/ 268 w 438"/>
                <a:gd name="T89" fmla="*/ 46 h 249"/>
                <a:gd name="T90" fmla="*/ 283 w 438"/>
                <a:gd name="T91" fmla="*/ 42 h 249"/>
                <a:gd name="T92" fmla="*/ 296 w 438"/>
                <a:gd name="T93" fmla="*/ 37 h 249"/>
                <a:gd name="T94" fmla="*/ 311 w 438"/>
                <a:gd name="T95" fmla="*/ 34 h 249"/>
                <a:gd name="T96" fmla="*/ 325 w 438"/>
                <a:gd name="T97" fmla="*/ 30 h 249"/>
                <a:gd name="T98" fmla="*/ 340 w 438"/>
                <a:gd name="T99" fmla="*/ 28 h 249"/>
                <a:gd name="T100" fmla="*/ 354 w 438"/>
                <a:gd name="T101" fmla="*/ 24 h 249"/>
                <a:gd name="T102" fmla="*/ 369 w 438"/>
                <a:gd name="T103" fmla="*/ 22 h 249"/>
                <a:gd name="T104" fmla="*/ 384 w 438"/>
                <a:gd name="T105" fmla="*/ 19 h 249"/>
                <a:gd name="T106" fmla="*/ 400 w 438"/>
                <a:gd name="T107" fmla="*/ 16 h 249"/>
                <a:gd name="T108" fmla="*/ 414 w 438"/>
                <a:gd name="T109" fmla="*/ 13 h 249"/>
                <a:gd name="T110" fmla="*/ 430 w 438"/>
                <a:gd name="T111" fmla="*/ 1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249">
                  <a:moveTo>
                    <a:pt x="430" y="10"/>
                  </a:moveTo>
                  <a:lnTo>
                    <a:pt x="433" y="8"/>
                  </a:lnTo>
                  <a:lnTo>
                    <a:pt x="438" y="6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6" y="1"/>
                  </a:lnTo>
                  <a:lnTo>
                    <a:pt x="433" y="1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77" y="2"/>
                  </a:lnTo>
                  <a:lnTo>
                    <a:pt x="368" y="3"/>
                  </a:lnTo>
                  <a:lnTo>
                    <a:pt x="361" y="4"/>
                  </a:lnTo>
                  <a:lnTo>
                    <a:pt x="353" y="5"/>
                  </a:lnTo>
                  <a:lnTo>
                    <a:pt x="345" y="7"/>
                  </a:lnTo>
                  <a:lnTo>
                    <a:pt x="338" y="9"/>
                  </a:lnTo>
                  <a:lnTo>
                    <a:pt x="330" y="10"/>
                  </a:lnTo>
                  <a:lnTo>
                    <a:pt x="321" y="13"/>
                  </a:lnTo>
                  <a:lnTo>
                    <a:pt x="314" y="16"/>
                  </a:lnTo>
                  <a:lnTo>
                    <a:pt x="306" y="17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2" y="26"/>
                  </a:lnTo>
                  <a:lnTo>
                    <a:pt x="273" y="28"/>
                  </a:lnTo>
                  <a:lnTo>
                    <a:pt x="265" y="32"/>
                  </a:lnTo>
                  <a:lnTo>
                    <a:pt x="257" y="35"/>
                  </a:lnTo>
                  <a:lnTo>
                    <a:pt x="249" y="40"/>
                  </a:lnTo>
                  <a:lnTo>
                    <a:pt x="241" y="43"/>
                  </a:lnTo>
                  <a:lnTo>
                    <a:pt x="232" y="47"/>
                  </a:lnTo>
                  <a:lnTo>
                    <a:pt x="224" y="50"/>
                  </a:lnTo>
                  <a:lnTo>
                    <a:pt x="217" y="54"/>
                  </a:lnTo>
                  <a:lnTo>
                    <a:pt x="208" y="58"/>
                  </a:lnTo>
                  <a:lnTo>
                    <a:pt x="200" y="63"/>
                  </a:lnTo>
                  <a:lnTo>
                    <a:pt x="193" y="67"/>
                  </a:lnTo>
                  <a:lnTo>
                    <a:pt x="185" y="71"/>
                  </a:lnTo>
                  <a:lnTo>
                    <a:pt x="176" y="75"/>
                  </a:lnTo>
                  <a:lnTo>
                    <a:pt x="169" y="80"/>
                  </a:lnTo>
                  <a:lnTo>
                    <a:pt x="161" y="85"/>
                  </a:lnTo>
                  <a:lnTo>
                    <a:pt x="153" y="90"/>
                  </a:lnTo>
                  <a:lnTo>
                    <a:pt x="146" y="95"/>
                  </a:lnTo>
                  <a:lnTo>
                    <a:pt x="138" y="100"/>
                  </a:lnTo>
                  <a:lnTo>
                    <a:pt x="131" y="105"/>
                  </a:lnTo>
                  <a:lnTo>
                    <a:pt x="124" y="110"/>
                  </a:lnTo>
                  <a:lnTo>
                    <a:pt x="116" y="115"/>
                  </a:lnTo>
                  <a:lnTo>
                    <a:pt x="109" y="120"/>
                  </a:lnTo>
                  <a:lnTo>
                    <a:pt x="103" y="126"/>
                  </a:lnTo>
                  <a:lnTo>
                    <a:pt x="97" y="132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7" y="148"/>
                  </a:lnTo>
                  <a:lnTo>
                    <a:pt x="72" y="154"/>
                  </a:lnTo>
                  <a:lnTo>
                    <a:pt x="65" y="160"/>
                  </a:lnTo>
                  <a:lnTo>
                    <a:pt x="59" y="165"/>
                  </a:lnTo>
                  <a:lnTo>
                    <a:pt x="53" y="171"/>
                  </a:lnTo>
                  <a:lnTo>
                    <a:pt x="47" y="178"/>
                  </a:lnTo>
                  <a:lnTo>
                    <a:pt x="42" y="183"/>
                  </a:lnTo>
                  <a:lnTo>
                    <a:pt x="37" y="189"/>
                  </a:lnTo>
                  <a:lnTo>
                    <a:pt x="32" y="195"/>
                  </a:lnTo>
                  <a:lnTo>
                    <a:pt x="29" y="201"/>
                  </a:lnTo>
                  <a:lnTo>
                    <a:pt x="23" y="206"/>
                  </a:lnTo>
                  <a:lnTo>
                    <a:pt x="19" y="213"/>
                  </a:lnTo>
                  <a:lnTo>
                    <a:pt x="16" y="219"/>
                  </a:lnTo>
                  <a:lnTo>
                    <a:pt x="13" y="225"/>
                  </a:lnTo>
                  <a:lnTo>
                    <a:pt x="9" y="231"/>
                  </a:lnTo>
                  <a:lnTo>
                    <a:pt x="6" y="237"/>
                  </a:lnTo>
                  <a:lnTo>
                    <a:pt x="3" y="243"/>
                  </a:lnTo>
                  <a:lnTo>
                    <a:pt x="0" y="249"/>
                  </a:lnTo>
                  <a:lnTo>
                    <a:pt x="13" y="238"/>
                  </a:lnTo>
                  <a:lnTo>
                    <a:pt x="15" y="233"/>
                  </a:lnTo>
                  <a:lnTo>
                    <a:pt x="18" y="229"/>
                  </a:lnTo>
                  <a:lnTo>
                    <a:pt x="20" y="224"/>
                  </a:lnTo>
                  <a:lnTo>
                    <a:pt x="23" y="219"/>
                  </a:lnTo>
                  <a:lnTo>
                    <a:pt x="27" y="214"/>
                  </a:lnTo>
                  <a:lnTo>
                    <a:pt x="30" y="210"/>
                  </a:lnTo>
                  <a:lnTo>
                    <a:pt x="32" y="205"/>
                  </a:lnTo>
                  <a:lnTo>
                    <a:pt x="36" y="201"/>
                  </a:lnTo>
                  <a:lnTo>
                    <a:pt x="39" y="197"/>
                  </a:lnTo>
                  <a:lnTo>
                    <a:pt x="42" y="192"/>
                  </a:lnTo>
                  <a:lnTo>
                    <a:pt x="45" y="188"/>
                  </a:lnTo>
                  <a:lnTo>
                    <a:pt x="49" y="184"/>
                  </a:lnTo>
                  <a:lnTo>
                    <a:pt x="53" y="180"/>
                  </a:lnTo>
                  <a:lnTo>
                    <a:pt x="56" y="176"/>
                  </a:lnTo>
                  <a:lnTo>
                    <a:pt x="60" y="171"/>
                  </a:lnTo>
                  <a:lnTo>
                    <a:pt x="63" y="168"/>
                  </a:lnTo>
                  <a:lnTo>
                    <a:pt x="67" y="164"/>
                  </a:lnTo>
                  <a:lnTo>
                    <a:pt x="72" y="160"/>
                  </a:lnTo>
                  <a:lnTo>
                    <a:pt x="75" y="155"/>
                  </a:lnTo>
                  <a:lnTo>
                    <a:pt x="79" y="152"/>
                  </a:lnTo>
                  <a:lnTo>
                    <a:pt x="82" y="148"/>
                  </a:lnTo>
                  <a:lnTo>
                    <a:pt x="86" y="145"/>
                  </a:lnTo>
                  <a:lnTo>
                    <a:pt x="90" y="141"/>
                  </a:lnTo>
                  <a:lnTo>
                    <a:pt x="94" y="138"/>
                  </a:lnTo>
                  <a:lnTo>
                    <a:pt x="98" y="134"/>
                  </a:lnTo>
                  <a:lnTo>
                    <a:pt x="102" y="131"/>
                  </a:lnTo>
                  <a:lnTo>
                    <a:pt x="106" y="126"/>
                  </a:lnTo>
                  <a:lnTo>
                    <a:pt x="110" y="123"/>
                  </a:lnTo>
                  <a:lnTo>
                    <a:pt x="114" y="120"/>
                  </a:lnTo>
                  <a:lnTo>
                    <a:pt x="119" y="117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32" y="108"/>
                  </a:lnTo>
                  <a:lnTo>
                    <a:pt x="137" y="105"/>
                  </a:lnTo>
                  <a:lnTo>
                    <a:pt x="140" y="102"/>
                  </a:lnTo>
                  <a:lnTo>
                    <a:pt x="146" y="99"/>
                  </a:lnTo>
                  <a:lnTo>
                    <a:pt x="150" y="96"/>
                  </a:lnTo>
                  <a:lnTo>
                    <a:pt x="154" y="94"/>
                  </a:lnTo>
                  <a:lnTo>
                    <a:pt x="158" y="91"/>
                  </a:lnTo>
                  <a:lnTo>
                    <a:pt x="163" y="89"/>
                  </a:lnTo>
                  <a:lnTo>
                    <a:pt x="167" y="86"/>
                  </a:lnTo>
                  <a:lnTo>
                    <a:pt x="172" y="84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4"/>
                  </a:lnTo>
                  <a:lnTo>
                    <a:pt x="194" y="72"/>
                  </a:lnTo>
                  <a:lnTo>
                    <a:pt x="199" y="70"/>
                  </a:lnTo>
                  <a:lnTo>
                    <a:pt x="203" y="68"/>
                  </a:lnTo>
                  <a:lnTo>
                    <a:pt x="208" y="66"/>
                  </a:lnTo>
                  <a:lnTo>
                    <a:pt x="213" y="64"/>
                  </a:lnTo>
                  <a:lnTo>
                    <a:pt x="218" y="63"/>
                  </a:lnTo>
                  <a:lnTo>
                    <a:pt x="222" y="61"/>
                  </a:lnTo>
                  <a:lnTo>
                    <a:pt x="227" y="59"/>
                  </a:lnTo>
                  <a:lnTo>
                    <a:pt x="231" y="57"/>
                  </a:lnTo>
                  <a:lnTo>
                    <a:pt x="236" y="56"/>
                  </a:lnTo>
                  <a:lnTo>
                    <a:pt x="241" y="54"/>
                  </a:lnTo>
                  <a:lnTo>
                    <a:pt x="245" y="52"/>
                  </a:lnTo>
                  <a:lnTo>
                    <a:pt x="249" y="51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7"/>
                  </a:lnTo>
                  <a:lnTo>
                    <a:pt x="268" y="46"/>
                  </a:lnTo>
                  <a:lnTo>
                    <a:pt x="273" y="45"/>
                  </a:lnTo>
                  <a:lnTo>
                    <a:pt x="277" y="43"/>
                  </a:lnTo>
                  <a:lnTo>
                    <a:pt x="283" y="42"/>
                  </a:lnTo>
                  <a:lnTo>
                    <a:pt x="287" y="41"/>
                  </a:lnTo>
                  <a:lnTo>
                    <a:pt x="292" y="40"/>
                  </a:lnTo>
                  <a:lnTo>
                    <a:pt x="296" y="37"/>
                  </a:lnTo>
                  <a:lnTo>
                    <a:pt x="301" y="36"/>
                  </a:lnTo>
                  <a:lnTo>
                    <a:pt x="307" y="35"/>
                  </a:lnTo>
                  <a:lnTo>
                    <a:pt x="311" y="34"/>
                  </a:lnTo>
                  <a:lnTo>
                    <a:pt x="315" y="33"/>
                  </a:lnTo>
                  <a:lnTo>
                    <a:pt x="320" y="32"/>
                  </a:lnTo>
                  <a:lnTo>
                    <a:pt x="325" y="30"/>
                  </a:lnTo>
                  <a:lnTo>
                    <a:pt x="330" y="30"/>
                  </a:lnTo>
                  <a:lnTo>
                    <a:pt x="335" y="29"/>
                  </a:lnTo>
                  <a:lnTo>
                    <a:pt x="340" y="28"/>
                  </a:lnTo>
                  <a:lnTo>
                    <a:pt x="344" y="27"/>
                  </a:lnTo>
                  <a:lnTo>
                    <a:pt x="350" y="26"/>
                  </a:lnTo>
                  <a:lnTo>
                    <a:pt x="354" y="24"/>
                  </a:lnTo>
                  <a:lnTo>
                    <a:pt x="359" y="24"/>
                  </a:lnTo>
                  <a:lnTo>
                    <a:pt x="364" y="23"/>
                  </a:lnTo>
                  <a:lnTo>
                    <a:pt x="369" y="22"/>
                  </a:lnTo>
                  <a:lnTo>
                    <a:pt x="374" y="20"/>
                  </a:lnTo>
                  <a:lnTo>
                    <a:pt x="379" y="20"/>
                  </a:lnTo>
                  <a:lnTo>
                    <a:pt x="384" y="19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400" y="16"/>
                  </a:lnTo>
                  <a:lnTo>
                    <a:pt x="404" y="14"/>
                  </a:lnTo>
                  <a:lnTo>
                    <a:pt x="410" y="14"/>
                  </a:lnTo>
                  <a:lnTo>
                    <a:pt x="414" y="13"/>
                  </a:lnTo>
                  <a:lnTo>
                    <a:pt x="420" y="12"/>
                  </a:lnTo>
                  <a:lnTo>
                    <a:pt x="425" y="11"/>
                  </a:lnTo>
                  <a:lnTo>
                    <a:pt x="430" y="10"/>
                  </a:lnTo>
                  <a:lnTo>
                    <a:pt x="4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4" name="Freeform 1162"/>
            <p:cNvSpPr>
              <a:spLocks/>
            </p:cNvSpPr>
            <p:nvPr/>
          </p:nvSpPr>
          <p:spPr bwMode="auto">
            <a:xfrm>
              <a:off x="145" y="1657"/>
              <a:ext cx="3" cy="1"/>
            </a:xfrm>
            <a:custGeom>
              <a:avLst/>
              <a:gdLst>
                <a:gd name="T0" fmla="*/ 0 w 40"/>
                <a:gd name="T1" fmla="*/ 0 h 15"/>
                <a:gd name="T2" fmla="*/ 3 w 40"/>
                <a:gd name="T3" fmla="*/ 1 h 15"/>
                <a:gd name="T4" fmla="*/ 8 w 40"/>
                <a:gd name="T5" fmla="*/ 2 h 15"/>
                <a:gd name="T6" fmla="*/ 11 w 40"/>
                <a:gd name="T7" fmla="*/ 4 h 15"/>
                <a:gd name="T8" fmla="*/ 15 w 40"/>
                <a:gd name="T9" fmla="*/ 6 h 15"/>
                <a:gd name="T10" fmla="*/ 20 w 40"/>
                <a:gd name="T11" fmla="*/ 9 h 15"/>
                <a:gd name="T12" fmla="*/ 26 w 40"/>
                <a:gd name="T13" fmla="*/ 12 h 15"/>
                <a:gd name="T14" fmla="*/ 31 w 40"/>
                <a:gd name="T15" fmla="*/ 13 h 15"/>
                <a:gd name="T16" fmla="*/ 35 w 40"/>
                <a:gd name="T17" fmla="*/ 15 h 15"/>
                <a:gd name="T18" fmla="*/ 38 w 40"/>
                <a:gd name="T19" fmla="*/ 15 h 15"/>
                <a:gd name="T20" fmla="*/ 40 w 40"/>
                <a:gd name="T21" fmla="*/ 13 h 15"/>
                <a:gd name="T22" fmla="*/ 36 w 40"/>
                <a:gd name="T23" fmla="*/ 12 h 15"/>
                <a:gd name="T24" fmla="*/ 26 w 40"/>
                <a:gd name="T25" fmla="*/ 8 h 15"/>
                <a:gd name="T26" fmla="*/ 23 w 40"/>
                <a:gd name="T27" fmla="*/ 6 h 15"/>
                <a:gd name="T28" fmla="*/ 21 w 40"/>
                <a:gd name="T29" fmla="*/ 5 h 15"/>
                <a:gd name="T30" fmla="*/ 18 w 40"/>
                <a:gd name="T31" fmla="*/ 4 h 15"/>
                <a:gd name="T32" fmla="*/ 15 w 40"/>
                <a:gd name="T33" fmla="*/ 2 h 15"/>
                <a:gd name="T34" fmla="*/ 11 w 40"/>
                <a:gd name="T35" fmla="*/ 1 h 15"/>
                <a:gd name="T36" fmla="*/ 6 w 40"/>
                <a:gd name="T37" fmla="*/ 1 h 15"/>
                <a:gd name="T38" fmla="*/ 3 w 40"/>
                <a:gd name="T39" fmla="*/ 0 h 15"/>
                <a:gd name="T40" fmla="*/ 0 w 40"/>
                <a:gd name="T41" fmla="*/ 0 h 15"/>
                <a:gd name="T42" fmla="*/ 0 w 4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5">
                  <a:moveTo>
                    <a:pt x="0" y="0"/>
                  </a:moveTo>
                  <a:lnTo>
                    <a:pt x="3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3"/>
                  </a:lnTo>
                  <a:lnTo>
                    <a:pt x="36" y="12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5" name="Freeform 1163"/>
            <p:cNvSpPr>
              <a:spLocks/>
            </p:cNvSpPr>
            <p:nvPr/>
          </p:nvSpPr>
          <p:spPr bwMode="auto">
            <a:xfrm>
              <a:off x="164" y="1670"/>
              <a:ext cx="7" cy="28"/>
            </a:xfrm>
            <a:custGeom>
              <a:avLst/>
              <a:gdLst>
                <a:gd name="T0" fmla="*/ 75 w 84"/>
                <a:gd name="T1" fmla="*/ 317 h 331"/>
                <a:gd name="T2" fmla="*/ 76 w 84"/>
                <a:gd name="T3" fmla="*/ 298 h 331"/>
                <a:gd name="T4" fmla="*/ 76 w 84"/>
                <a:gd name="T5" fmla="*/ 280 h 331"/>
                <a:gd name="T6" fmla="*/ 75 w 84"/>
                <a:gd name="T7" fmla="*/ 263 h 331"/>
                <a:gd name="T8" fmla="*/ 74 w 84"/>
                <a:gd name="T9" fmla="*/ 246 h 331"/>
                <a:gd name="T10" fmla="*/ 73 w 84"/>
                <a:gd name="T11" fmla="*/ 231 h 331"/>
                <a:gd name="T12" fmla="*/ 70 w 84"/>
                <a:gd name="T13" fmla="*/ 216 h 331"/>
                <a:gd name="T14" fmla="*/ 68 w 84"/>
                <a:gd name="T15" fmla="*/ 200 h 331"/>
                <a:gd name="T16" fmla="*/ 65 w 84"/>
                <a:gd name="T17" fmla="*/ 187 h 331"/>
                <a:gd name="T18" fmla="*/ 60 w 84"/>
                <a:gd name="T19" fmla="*/ 173 h 331"/>
                <a:gd name="T20" fmla="*/ 57 w 84"/>
                <a:gd name="T21" fmla="*/ 160 h 331"/>
                <a:gd name="T22" fmla="*/ 52 w 84"/>
                <a:gd name="T23" fmla="*/ 145 h 331"/>
                <a:gd name="T24" fmla="*/ 48 w 84"/>
                <a:gd name="T25" fmla="*/ 131 h 331"/>
                <a:gd name="T26" fmla="*/ 43 w 84"/>
                <a:gd name="T27" fmla="*/ 117 h 331"/>
                <a:gd name="T28" fmla="*/ 37 w 84"/>
                <a:gd name="T29" fmla="*/ 102 h 331"/>
                <a:gd name="T30" fmla="*/ 31 w 84"/>
                <a:gd name="T31" fmla="*/ 88 h 331"/>
                <a:gd name="T32" fmla="*/ 26 w 84"/>
                <a:gd name="T33" fmla="*/ 74 h 331"/>
                <a:gd name="T34" fmla="*/ 21 w 84"/>
                <a:gd name="T35" fmla="*/ 58 h 331"/>
                <a:gd name="T36" fmla="*/ 14 w 84"/>
                <a:gd name="T37" fmla="*/ 43 h 331"/>
                <a:gd name="T38" fmla="*/ 9 w 84"/>
                <a:gd name="T39" fmla="*/ 28 h 331"/>
                <a:gd name="T40" fmla="*/ 4 w 84"/>
                <a:gd name="T41" fmla="*/ 11 h 331"/>
                <a:gd name="T42" fmla="*/ 4 w 84"/>
                <a:gd name="T43" fmla="*/ 5 h 331"/>
                <a:gd name="T44" fmla="*/ 13 w 84"/>
                <a:gd name="T45" fmla="*/ 17 h 331"/>
                <a:gd name="T46" fmla="*/ 21 w 84"/>
                <a:gd name="T47" fmla="*/ 28 h 331"/>
                <a:gd name="T48" fmla="*/ 27 w 84"/>
                <a:gd name="T49" fmla="*/ 38 h 331"/>
                <a:gd name="T50" fmla="*/ 33 w 84"/>
                <a:gd name="T51" fmla="*/ 49 h 331"/>
                <a:gd name="T52" fmla="*/ 38 w 84"/>
                <a:gd name="T53" fmla="*/ 61 h 331"/>
                <a:gd name="T54" fmla="*/ 45 w 84"/>
                <a:gd name="T55" fmla="*/ 73 h 331"/>
                <a:gd name="T56" fmla="*/ 50 w 84"/>
                <a:gd name="T57" fmla="*/ 86 h 331"/>
                <a:gd name="T58" fmla="*/ 54 w 84"/>
                <a:gd name="T59" fmla="*/ 98 h 331"/>
                <a:gd name="T60" fmla="*/ 59 w 84"/>
                <a:gd name="T61" fmla="*/ 113 h 331"/>
                <a:gd name="T62" fmla="*/ 62 w 84"/>
                <a:gd name="T63" fmla="*/ 125 h 331"/>
                <a:gd name="T64" fmla="*/ 67 w 84"/>
                <a:gd name="T65" fmla="*/ 139 h 331"/>
                <a:gd name="T66" fmla="*/ 70 w 84"/>
                <a:gd name="T67" fmla="*/ 151 h 331"/>
                <a:gd name="T68" fmla="*/ 73 w 84"/>
                <a:gd name="T69" fmla="*/ 165 h 331"/>
                <a:gd name="T70" fmla="*/ 76 w 84"/>
                <a:gd name="T71" fmla="*/ 178 h 331"/>
                <a:gd name="T72" fmla="*/ 79 w 84"/>
                <a:gd name="T73" fmla="*/ 192 h 331"/>
                <a:gd name="T74" fmla="*/ 80 w 84"/>
                <a:gd name="T75" fmla="*/ 204 h 331"/>
                <a:gd name="T76" fmla="*/ 81 w 84"/>
                <a:gd name="T77" fmla="*/ 217 h 331"/>
                <a:gd name="T78" fmla="*/ 82 w 84"/>
                <a:gd name="T79" fmla="*/ 229 h 331"/>
                <a:gd name="T80" fmla="*/ 83 w 84"/>
                <a:gd name="T81" fmla="*/ 241 h 331"/>
                <a:gd name="T82" fmla="*/ 83 w 84"/>
                <a:gd name="T83" fmla="*/ 253 h 331"/>
                <a:gd name="T84" fmla="*/ 82 w 84"/>
                <a:gd name="T85" fmla="*/ 312 h 331"/>
                <a:gd name="T86" fmla="*/ 79 w 84"/>
                <a:gd name="T87" fmla="*/ 325 h 331"/>
                <a:gd name="T88" fmla="*/ 74 w 84"/>
                <a:gd name="T8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331">
                  <a:moveTo>
                    <a:pt x="74" y="330"/>
                  </a:moveTo>
                  <a:lnTo>
                    <a:pt x="74" y="322"/>
                  </a:lnTo>
                  <a:lnTo>
                    <a:pt x="75" y="317"/>
                  </a:lnTo>
                  <a:lnTo>
                    <a:pt x="75" y="310"/>
                  </a:lnTo>
                  <a:lnTo>
                    <a:pt x="76" y="304"/>
                  </a:lnTo>
                  <a:lnTo>
                    <a:pt x="76" y="298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0"/>
                  </a:lnTo>
                  <a:lnTo>
                    <a:pt x="76" y="274"/>
                  </a:lnTo>
                  <a:lnTo>
                    <a:pt x="76" y="268"/>
                  </a:lnTo>
                  <a:lnTo>
                    <a:pt x="75" y="263"/>
                  </a:lnTo>
                  <a:lnTo>
                    <a:pt x="75" y="258"/>
                  </a:lnTo>
                  <a:lnTo>
                    <a:pt x="74" y="252"/>
                  </a:lnTo>
                  <a:lnTo>
                    <a:pt x="74" y="246"/>
                  </a:lnTo>
                  <a:lnTo>
                    <a:pt x="74" y="241"/>
                  </a:lnTo>
                  <a:lnTo>
                    <a:pt x="74" y="236"/>
                  </a:lnTo>
                  <a:lnTo>
                    <a:pt x="73" y="231"/>
                  </a:lnTo>
                  <a:lnTo>
                    <a:pt x="72" y="226"/>
                  </a:lnTo>
                  <a:lnTo>
                    <a:pt x="71" y="221"/>
                  </a:lnTo>
                  <a:lnTo>
                    <a:pt x="70" y="216"/>
                  </a:lnTo>
                  <a:lnTo>
                    <a:pt x="69" y="211"/>
                  </a:lnTo>
                  <a:lnTo>
                    <a:pt x="69" y="206"/>
                  </a:lnTo>
                  <a:lnTo>
                    <a:pt x="68" y="200"/>
                  </a:lnTo>
                  <a:lnTo>
                    <a:pt x="67" y="196"/>
                  </a:lnTo>
                  <a:lnTo>
                    <a:pt x="66" y="191"/>
                  </a:lnTo>
                  <a:lnTo>
                    <a:pt x="65" y="18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0" y="173"/>
                  </a:lnTo>
                  <a:lnTo>
                    <a:pt x="59" y="169"/>
                  </a:lnTo>
                  <a:lnTo>
                    <a:pt x="58" y="164"/>
                  </a:lnTo>
                  <a:lnTo>
                    <a:pt x="57" y="160"/>
                  </a:lnTo>
                  <a:lnTo>
                    <a:pt x="55" y="153"/>
                  </a:lnTo>
                  <a:lnTo>
                    <a:pt x="53" y="149"/>
                  </a:lnTo>
                  <a:lnTo>
                    <a:pt x="52" y="145"/>
                  </a:lnTo>
                  <a:lnTo>
                    <a:pt x="50" y="140"/>
                  </a:lnTo>
                  <a:lnTo>
                    <a:pt x="49" y="135"/>
                  </a:lnTo>
                  <a:lnTo>
                    <a:pt x="48" y="131"/>
                  </a:lnTo>
                  <a:lnTo>
                    <a:pt x="46" y="126"/>
                  </a:lnTo>
                  <a:lnTo>
                    <a:pt x="45" y="122"/>
                  </a:lnTo>
                  <a:lnTo>
                    <a:pt x="43" y="117"/>
                  </a:lnTo>
                  <a:lnTo>
                    <a:pt x="41" y="113"/>
                  </a:lnTo>
                  <a:lnTo>
                    <a:pt x="38" y="106"/>
                  </a:lnTo>
                  <a:lnTo>
                    <a:pt x="37" y="102"/>
                  </a:lnTo>
                  <a:lnTo>
                    <a:pt x="35" y="98"/>
                  </a:lnTo>
                  <a:lnTo>
                    <a:pt x="33" y="93"/>
                  </a:lnTo>
                  <a:lnTo>
                    <a:pt x="31" y="88"/>
                  </a:lnTo>
                  <a:lnTo>
                    <a:pt x="30" y="84"/>
                  </a:lnTo>
                  <a:lnTo>
                    <a:pt x="28" y="79"/>
                  </a:lnTo>
                  <a:lnTo>
                    <a:pt x="26" y="74"/>
                  </a:lnTo>
                  <a:lnTo>
                    <a:pt x="24" y="69"/>
                  </a:lnTo>
                  <a:lnTo>
                    <a:pt x="22" y="64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7" y="48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5" y="35"/>
                  </a:lnTo>
                  <a:lnTo>
                    <a:pt x="27" y="38"/>
                  </a:lnTo>
                  <a:lnTo>
                    <a:pt x="29" y="42"/>
                  </a:lnTo>
                  <a:lnTo>
                    <a:pt x="31" y="46"/>
                  </a:lnTo>
                  <a:lnTo>
                    <a:pt x="33" y="49"/>
                  </a:lnTo>
                  <a:lnTo>
                    <a:pt x="35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1" y="90"/>
                  </a:lnTo>
                  <a:lnTo>
                    <a:pt x="53" y="95"/>
                  </a:lnTo>
                  <a:lnTo>
                    <a:pt x="54" y="98"/>
                  </a:lnTo>
                  <a:lnTo>
                    <a:pt x="56" y="103"/>
                  </a:lnTo>
                  <a:lnTo>
                    <a:pt x="57" y="107"/>
                  </a:lnTo>
                  <a:lnTo>
                    <a:pt x="59" y="113"/>
                  </a:lnTo>
                  <a:lnTo>
                    <a:pt x="60" y="117"/>
                  </a:lnTo>
                  <a:lnTo>
                    <a:pt x="62" y="122"/>
                  </a:lnTo>
                  <a:lnTo>
                    <a:pt x="62" y="125"/>
                  </a:lnTo>
                  <a:lnTo>
                    <a:pt x="65" y="130"/>
                  </a:lnTo>
                  <a:lnTo>
                    <a:pt x="66" y="134"/>
                  </a:lnTo>
                  <a:lnTo>
                    <a:pt x="67" y="139"/>
                  </a:lnTo>
                  <a:lnTo>
                    <a:pt x="68" y="142"/>
                  </a:lnTo>
                  <a:lnTo>
                    <a:pt x="69" y="147"/>
                  </a:lnTo>
                  <a:lnTo>
                    <a:pt x="70" y="151"/>
                  </a:lnTo>
                  <a:lnTo>
                    <a:pt x="72" y="156"/>
                  </a:lnTo>
                  <a:lnTo>
                    <a:pt x="72" y="161"/>
                  </a:lnTo>
                  <a:lnTo>
                    <a:pt x="73" y="165"/>
                  </a:lnTo>
                  <a:lnTo>
                    <a:pt x="74" y="169"/>
                  </a:lnTo>
                  <a:lnTo>
                    <a:pt x="75" y="174"/>
                  </a:lnTo>
                  <a:lnTo>
                    <a:pt x="76" y="178"/>
                  </a:lnTo>
                  <a:lnTo>
                    <a:pt x="77" y="183"/>
                  </a:lnTo>
                  <a:lnTo>
                    <a:pt x="77" y="187"/>
                  </a:lnTo>
                  <a:lnTo>
                    <a:pt x="79" y="192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13"/>
                  </a:lnTo>
                  <a:lnTo>
                    <a:pt x="81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9"/>
                  </a:lnTo>
                  <a:lnTo>
                    <a:pt x="83" y="233"/>
                  </a:lnTo>
                  <a:lnTo>
                    <a:pt x="83" y="237"/>
                  </a:lnTo>
                  <a:lnTo>
                    <a:pt x="83" y="241"/>
                  </a:lnTo>
                  <a:lnTo>
                    <a:pt x="83" y="244"/>
                  </a:lnTo>
                  <a:lnTo>
                    <a:pt x="83" y="250"/>
                  </a:lnTo>
                  <a:lnTo>
                    <a:pt x="83" y="253"/>
                  </a:lnTo>
                  <a:lnTo>
                    <a:pt x="84" y="257"/>
                  </a:lnTo>
                  <a:lnTo>
                    <a:pt x="82" y="309"/>
                  </a:lnTo>
                  <a:lnTo>
                    <a:pt x="82" y="312"/>
                  </a:lnTo>
                  <a:lnTo>
                    <a:pt x="81" y="316"/>
                  </a:lnTo>
                  <a:lnTo>
                    <a:pt x="80" y="320"/>
                  </a:lnTo>
                  <a:lnTo>
                    <a:pt x="79" y="325"/>
                  </a:lnTo>
                  <a:lnTo>
                    <a:pt x="77" y="328"/>
                  </a:lnTo>
                  <a:lnTo>
                    <a:pt x="76" y="330"/>
                  </a:lnTo>
                  <a:lnTo>
                    <a:pt x="74" y="331"/>
                  </a:lnTo>
                  <a:lnTo>
                    <a:pt x="74" y="330"/>
                  </a:lnTo>
                  <a:lnTo>
                    <a:pt x="74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6" name="Freeform 1164"/>
            <p:cNvSpPr>
              <a:spLocks/>
            </p:cNvSpPr>
            <p:nvPr/>
          </p:nvSpPr>
          <p:spPr bwMode="auto">
            <a:xfrm>
              <a:off x="169" y="1700"/>
              <a:ext cx="1" cy="5"/>
            </a:xfrm>
            <a:custGeom>
              <a:avLst/>
              <a:gdLst>
                <a:gd name="T0" fmla="*/ 4 w 7"/>
                <a:gd name="T1" fmla="*/ 55 h 55"/>
                <a:gd name="T2" fmla="*/ 5 w 7"/>
                <a:gd name="T3" fmla="*/ 53 h 55"/>
                <a:gd name="T4" fmla="*/ 6 w 7"/>
                <a:gd name="T5" fmla="*/ 49 h 55"/>
                <a:gd name="T6" fmla="*/ 6 w 7"/>
                <a:gd name="T7" fmla="*/ 46 h 55"/>
                <a:gd name="T8" fmla="*/ 7 w 7"/>
                <a:gd name="T9" fmla="*/ 43 h 55"/>
                <a:gd name="T10" fmla="*/ 7 w 7"/>
                <a:gd name="T11" fmla="*/ 40 h 55"/>
                <a:gd name="T12" fmla="*/ 7 w 7"/>
                <a:gd name="T13" fmla="*/ 37 h 55"/>
                <a:gd name="T14" fmla="*/ 7 w 7"/>
                <a:gd name="T15" fmla="*/ 34 h 55"/>
                <a:gd name="T16" fmla="*/ 7 w 7"/>
                <a:gd name="T17" fmla="*/ 30 h 55"/>
                <a:gd name="T18" fmla="*/ 7 w 7"/>
                <a:gd name="T19" fmla="*/ 27 h 55"/>
                <a:gd name="T20" fmla="*/ 7 w 7"/>
                <a:gd name="T21" fmla="*/ 25 h 55"/>
                <a:gd name="T22" fmla="*/ 7 w 7"/>
                <a:gd name="T23" fmla="*/ 20 h 55"/>
                <a:gd name="T24" fmla="*/ 7 w 7"/>
                <a:gd name="T25" fmla="*/ 19 h 55"/>
                <a:gd name="T26" fmla="*/ 7 w 7"/>
                <a:gd name="T27" fmla="*/ 14 h 55"/>
                <a:gd name="T28" fmla="*/ 7 w 7"/>
                <a:gd name="T29" fmla="*/ 9 h 55"/>
                <a:gd name="T30" fmla="*/ 6 w 7"/>
                <a:gd name="T31" fmla="*/ 4 h 55"/>
                <a:gd name="T32" fmla="*/ 5 w 7"/>
                <a:gd name="T33" fmla="*/ 0 h 55"/>
                <a:gd name="T34" fmla="*/ 4 w 7"/>
                <a:gd name="T35" fmla="*/ 3 h 55"/>
                <a:gd name="T36" fmla="*/ 3 w 7"/>
                <a:gd name="T37" fmla="*/ 8 h 55"/>
                <a:gd name="T38" fmla="*/ 1 w 7"/>
                <a:gd name="T39" fmla="*/ 12 h 55"/>
                <a:gd name="T40" fmla="*/ 1 w 7"/>
                <a:gd name="T41" fmla="*/ 17 h 55"/>
                <a:gd name="T42" fmla="*/ 0 w 7"/>
                <a:gd name="T43" fmla="*/ 22 h 55"/>
                <a:gd name="T44" fmla="*/ 0 w 7"/>
                <a:gd name="T45" fmla="*/ 27 h 55"/>
                <a:gd name="T46" fmla="*/ 0 w 7"/>
                <a:gd name="T47" fmla="*/ 31 h 55"/>
                <a:gd name="T48" fmla="*/ 0 w 7"/>
                <a:gd name="T49" fmla="*/ 36 h 55"/>
                <a:gd name="T50" fmla="*/ 4 w 7"/>
                <a:gd name="T51" fmla="*/ 55 h 55"/>
                <a:gd name="T52" fmla="*/ 4 w 7"/>
                <a:gd name="T5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lnTo>
                    <a:pt x="5" y="53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6" y="4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4" y="55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7" name="Freeform 1165"/>
            <p:cNvSpPr>
              <a:spLocks/>
            </p:cNvSpPr>
            <p:nvPr/>
          </p:nvSpPr>
          <p:spPr bwMode="auto">
            <a:xfrm>
              <a:off x="107" y="1667"/>
              <a:ext cx="3" cy="2"/>
            </a:xfrm>
            <a:custGeom>
              <a:avLst/>
              <a:gdLst>
                <a:gd name="T0" fmla="*/ 0 w 42"/>
                <a:gd name="T1" fmla="*/ 33 h 33"/>
                <a:gd name="T2" fmla="*/ 3 w 42"/>
                <a:gd name="T3" fmla="*/ 33 h 33"/>
                <a:gd name="T4" fmla="*/ 9 w 42"/>
                <a:gd name="T5" fmla="*/ 33 h 33"/>
                <a:gd name="T6" fmla="*/ 14 w 42"/>
                <a:gd name="T7" fmla="*/ 30 h 33"/>
                <a:gd name="T8" fmla="*/ 19 w 42"/>
                <a:gd name="T9" fmla="*/ 27 h 33"/>
                <a:gd name="T10" fmla="*/ 25 w 42"/>
                <a:gd name="T11" fmla="*/ 23 h 33"/>
                <a:gd name="T12" fmla="*/ 30 w 42"/>
                <a:gd name="T13" fmla="*/ 20 h 33"/>
                <a:gd name="T14" fmla="*/ 34 w 42"/>
                <a:gd name="T15" fmla="*/ 14 h 33"/>
                <a:gd name="T16" fmla="*/ 38 w 42"/>
                <a:gd name="T17" fmla="*/ 10 h 33"/>
                <a:gd name="T18" fmla="*/ 40 w 42"/>
                <a:gd name="T19" fmla="*/ 6 h 33"/>
                <a:gd name="T20" fmla="*/ 42 w 42"/>
                <a:gd name="T21" fmla="*/ 3 h 33"/>
                <a:gd name="T22" fmla="*/ 42 w 42"/>
                <a:gd name="T23" fmla="*/ 1 h 33"/>
                <a:gd name="T24" fmla="*/ 42 w 42"/>
                <a:gd name="T25" fmla="*/ 0 h 33"/>
                <a:gd name="T26" fmla="*/ 39 w 42"/>
                <a:gd name="T27" fmla="*/ 1 h 33"/>
                <a:gd name="T28" fmla="*/ 34 w 42"/>
                <a:gd name="T29" fmla="*/ 3 h 33"/>
                <a:gd name="T30" fmla="*/ 31 w 42"/>
                <a:gd name="T31" fmla="*/ 5 h 33"/>
                <a:gd name="T32" fmla="*/ 28 w 42"/>
                <a:gd name="T33" fmla="*/ 7 h 33"/>
                <a:gd name="T34" fmla="*/ 24 w 42"/>
                <a:gd name="T35" fmla="*/ 11 h 33"/>
                <a:gd name="T36" fmla="*/ 19 w 42"/>
                <a:gd name="T37" fmla="*/ 15 h 33"/>
                <a:gd name="T38" fmla="*/ 0 w 42"/>
                <a:gd name="T39" fmla="*/ 33 h 33"/>
                <a:gd name="T40" fmla="*/ 0 w 42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3">
                  <a:moveTo>
                    <a:pt x="0" y="33"/>
                  </a:moveTo>
                  <a:lnTo>
                    <a:pt x="3" y="33"/>
                  </a:lnTo>
                  <a:lnTo>
                    <a:pt x="9" y="33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5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8" name="Freeform 1166"/>
            <p:cNvSpPr>
              <a:spLocks/>
            </p:cNvSpPr>
            <p:nvPr/>
          </p:nvSpPr>
          <p:spPr bwMode="auto">
            <a:xfrm>
              <a:off x="105" y="1713"/>
              <a:ext cx="9" cy="11"/>
            </a:xfrm>
            <a:custGeom>
              <a:avLst/>
              <a:gdLst>
                <a:gd name="T0" fmla="*/ 0 w 117"/>
                <a:gd name="T1" fmla="*/ 0 h 130"/>
                <a:gd name="T2" fmla="*/ 2 w 117"/>
                <a:gd name="T3" fmla="*/ 4 h 130"/>
                <a:gd name="T4" fmla="*/ 5 w 117"/>
                <a:gd name="T5" fmla="*/ 8 h 130"/>
                <a:gd name="T6" fmla="*/ 8 w 117"/>
                <a:gd name="T7" fmla="*/ 13 h 130"/>
                <a:gd name="T8" fmla="*/ 12 w 117"/>
                <a:gd name="T9" fmla="*/ 17 h 130"/>
                <a:gd name="T10" fmla="*/ 15 w 117"/>
                <a:gd name="T11" fmla="*/ 20 h 130"/>
                <a:gd name="T12" fmla="*/ 18 w 117"/>
                <a:gd name="T13" fmla="*/ 24 h 130"/>
                <a:gd name="T14" fmla="*/ 23 w 117"/>
                <a:gd name="T15" fmla="*/ 28 h 130"/>
                <a:gd name="T16" fmla="*/ 26 w 117"/>
                <a:gd name="T17" fmla="*/ 33 h 130"/>
                <a:gd name="T18" fmla="*/ 30 w 117"/>
                <a:gd name="T19" fmla="*/ 36 h 130"/>
                <a:gd name="T20" fmla="*/ 33 w 117"/>
                <a:gd name="T21" fmla="*/ 40 h 130"/>
                <a:gd name="T22" fmla="*/ 37 w 117"/>
                <a:gd name="T23" fmla="*/ 44 h 130"/>
                <a:gd name="T24" fmla="*/ 41 w 117"/>
                <a:gd name="T25" fmla="*/ 50 h 130"/>
                <a:gd name="T26" fmla="*/ 44 w 117"/>
                <a:gd name="T27" fmla="*/ 53 h 130"/>
                <a:gd name="T28" fmla="*/ 49 w 117"/>
                <a:gd name="T29" fmla="*/ 57 h 130"/>
                <a:gd name="T30" fmla="*/ 52 w 117"/>
                <a:gd name="T31" fmla="*/ 61 h 130"/>
                <a:gd name="T32" fmla="*/ 56 w 117"/>
                <a:gd name="T33" fmla="*/ 65 h 130"/>
                <a:gd name="T34" fmla="*/ 59 w 117"/>
                <a:gd name="T35" fmla="*/ 69 h 130"/>
                <a:gd name="T36" fmla="*/ 63 w 117"/>
                <a:gd name="T37" fmla="*/ 73 h 130"/>
                <a:gd name="T38" fmla="*/ 66 w 117"/>
                <a:gd name="T39" fmla="*/ 77 h 130"/>
                <a:gd name="T40" fmla="*/ 71 w 117"/>
                <a:gd name="T41" fmla="*/ 81 h 130"/>
                <a:gd name="T42" fmla="*/ 74 w 117"/>
                <a:gd name="T43" fmla="*/ 84 h 130"/>
                <a:gd name="T44" fmla="*/ 78 w 117"/>
                <a:gd name="T45" fmla="*/ 88 h 130"/>
                <a:gd name="T46" fmla="*/ 81 w 117"/>
                <a:gd name="T47" fmla="*/ 94 h 130"/>
                <a:gd name="T48" fmla="*/ 86 w 117"/>
                <a:gd name="T49" fmla="*/ 98 h 130"/>
                <a:gd name="T50" fmla="*/ 89 w 117"/>
                <a:gd name="T51" fmla="*/ 101 h 130"/>
                <a:gd name="T52" fmla="*/ 94 w 117"/>
                <a:gd name="T53" fmla="*/ 105 h 130"/>
                <a:gd name="T54" fmla="*/ 97 w 117"/>
                <a:gd name="T55" fmla="*/ 110 h 130"/>
                <a:gd name="T56" fmla="*/ 101 w 117"/>
                <a:gd name="T57" fmla="*/ 114 h 130"/>
                <a:gd name="T58" fmla="*/ 105 w 117"/>
                <a:gd name="T59" fmla="*/ 117 h 130"/>
                <a:gd name="T60" fmla="*/ 108 w 117"/>
                <a:gd name="T61" fmla="*/ 121 h 130"/>
                <a:gd name="T62" fmla="*/ 112 w 117"/>
                <a:gd name="T63" fmla="*/ 125 h 130"/>
                <a:gd name="T64" fmla="*/ 117 w 117"/>
                <a:gd name="T65" fmla="*/ 130 h 130"/>
                <a:gd name="T66" fmla="*/ 108 w 117"/>
                <a:gd name="T67" fmla="*/ 111 h 130"/>
                <a:gd name="T68" fmla="*/ 104 w 117"/>
                <a:gd name="T69" fmla="*/ 108 h 130"/>
                <a:gd name="T70" fmla="*/ 99 w 117"/>
                <a:gd name="T71" fmla="*/ 104 h 130"/>
                <a:gd name="T72" fmla="*/ 96 w 117"/>
                <a:gd name="T73" fmla="*/ 101 h 130"/>
                <a:gd name="T74" fmla="*/ 93 w 117"/>
                <a:gd name="T75" fmla="*/ 98 h 130"/>
                <a:gd name="T76" fmla="*/ 89 w 117"/>
                <a:gd name="T77" fmla="*/ 95 h 130"/>
                <a:gd name="T78" fmla="*/ 86 w 117"/>
                <a:gd name="T79" fmla="*/ 92 h 130"/>
                <a:gd name="T80" fmla="*/ 82 w 117"/>
                <a:gd name="T81" fmla="*/ 87 h 130"/>
                <a:gd name="T82" fmla="*/ 78 w 117"/>
                <a:gd name="T83" fmla="*/ 83 h 130"/>
                <a:gd name="T84" fmla="*/ 74 w 117"/>
                <a:gd name="T85" fmla="*/ 79 h 130"/>
                <a:gd name="T86" fmla="*/ 71 w 117"/>
                <a:gd name="T87" fmla="*/ 75 h 130"/>
                <a:gd name="T88" fmla="*/ 66 w 117"/>
                <a:gd name="T89" fmla="*/ 70 h 130"/>
                <a:gd name="T90" fmla="*/ 62 w 117"/>
                <a:gd name="T91" fmla="*/ 66 h 130"/>
                <a:gd name="T92" fmla="*/ 58 w 117"/>
                <a:gd name="T93" fmla="*/ 62 h 130"/>
                <a:gd name="T94" fmla="*/ 54 w 117"/>
                <a:gd name="T95" fmla="*/ 58 h 130"/>
                <a:gd name="T96" fmla="*/ 50 w 117"/>
                <a:gd name="T97" fmla="*/ 52 h 130"/>
                <a:gd name="T98" fmla="*/ 46 w 117"/>
                <a:gd name="T99" fmla="*/ 48 h 130"/>
                <a:gd name="T100" fmla="*/ 41 w 117"/>
                <a:gd name="T101" fmla="*/ 43 h 130"/>
                <a:gd name="T102" fmla="*/ 37 w 117"/>
                <a:gd name="T103" fmla="*/ 39 h 130"/>
                <a:gd name="T104" fmla="*/ 33 w 117"/>
                <a:gd name="T105" fmla="*/ 34 h 130"/>
                <a:gd name="T106" fmla="*/ 29 w 117"/>
                <a:gd name="T107" fmla="*/ 30 h 130"/>
                <a:gd name="T108" fmla="*/ 26 w 117"/>
                <a:gd name="T109" fmla="*/ 26 h 130"/>
                <a:gd name="T110" fmla="*/ 21 w 117"/>
                <a:gd name="T111" fmla="*/ 22 h 130"/>
                <a:gd name="T112" fmla="*/ 18 w 117"/>
                <a:gd name="T113" fmla="*/ 18 h 130"/>
                <a:gd name="T114" fmla="*/ 14 w 117"/>
                <a:gd name="T115" fmla="*/ 14 h 130"/>
                <a:gd name="T116" fmla="*/ 11 w 117"/>
                <a:gd name="T117" fmla="*/ 11 h 130"/>
                <a:gd name="T118" fmla="*/ 8 w 117"/>
                <a:gd name="T119" fmla="*/ 8 h 130"/>
                <a:gd name="T120" fmla="*/ 3 w 117"/>
                <a:gd name="T121" fmla="*/ 4 h 130"/>
                <a:gd name="T122" fmla="*/ 0 w 117"/>
                <a:gd name="T123" fmla="*/ 0 h 130"/>
                <a:gd name="T124" fmla="*/ 0 w 117"/>
                <a:gd name="T1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3" y="28"/>
                  </a:lnTo>
                  <a:lnTo>
                    <a:pt x="26" y="33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1" y="50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2" y="61"/>
                  </a:lnTo>
                  <a:lnTo>
                    <a:pt x="56" y="65"/>
                  </a:lnTo>
                  <a:lnTo>
                    <a:pt x="59" y="69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81" y="94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94" y="105"/>
                  </a:lnTo>
                  <a:lnTo>
                    <a:pt x="97" y="110"/>
                  </a:lnTo>
                  <a:lnTo>
                    <a:pt x="101" y="114"/>
                  </a:lnTo>
                  <a:lnTo>
                    <a:pt x="105" y="117"/>
                  </a:lnTo>
                  <a:lnTo>
                    <a:pt x="108" y="121"/>
                  </a:lnTo>
                  <a:lnTo>
                    <a:pt x="112" y="125"/>
                  </a:lnTo>
                  <a:lnTo>
                    <a:pt x="117" y="130"/>
                  </a:lnTo>
                  <a:lnTo>
                    <a:pt x="108" y="111"/>
                  </a:lnTo>
                  <a:lnTo>
                    <a:pt x="104" y="108"/>
                  </a:lnTo>
                  <a:lnTo>
                    <a:pt x="99" y="104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5"/>
                  </a:lnTo>
                  <a:lnTo>
                    <a:pt x="86" y="92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4" y="79"/>
                  </a:lnTo>
                  <a:lnTo>
                    <a:pt x="71" y="75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8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6" y="48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3" y="34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9" name="Freeform 1167"/>
            <p:cNvSpPr>
              <a:spLocks/>
            </p:cNvSpPr>
            <p:nvPr/>
          </p:nvSpPr>
          <p:spPr bwMode="auto">
            <a:xfrm>
              <a:off x="101" y="1671"/>
              <a:ext cx="5" cy="9"/>
            </a:xfrm>
            <a:custGeom>
              <a:avLst/>
              <a:gdLst>
                <a:gd name="T0" fmla="*/ 66 w 66"/>
                <a:gd name="T1" fmla="*/ 0 h 113"/>
                <a:gd name="T2" fmla="*/ 60 w 66"/>
                <a:gd name="T3" fmla="*/ 6 h 113"/>
                <a:gd name="T4" fmla="*/ 55 w 66"/>
                <a:gd name="T5" fmla="*/ 12 h 113"/>
                <a:gd name="T6" fmla="*/ 49 w 66"/>
                <a:gd name="T7" fmla="*/ 19 h 113"/>
                <a:gd name="T8" fmla="*/ 45 w 66"/>
                <a:gd name="T9" fmla="*/ 26 h 113"/>
                <a:gd name="T10" fmla="*/ 41 w 66"/>
                <a:gd name="T11" fmla="*/ 32 h 113"/>
                <a:gd name="T12" fmla="*/ 37 w 66"/>
                <a:gd name="T13" fmla="*/ 38 h 113"/>
                <a:gd name="T14" fmla="*/ 35 w 66"/>
                <a:gd name="T15" fmla="*/ 42 h 113"/>
                <a:gd name="T16" fmla="*/ 33 w 66"/>
                <a:gd name="T17" fmla="*/ 45 h 113"/>
                <a:gd name="T18" fmla="*/ 32 w 66"/>
                <a:gd name="T19" fmla="*/ 49 h 113"/>
                <a:gd name="T20" fmla="*/ 29 w 66"/>
                <a:gd name="T21" fmla="*/ 52 h 113"/>
                <a:gd name="T22" fmla="*/ 27 w 66"/>
                <a:gd name="T23" fmla="*/ 55 h 113"/>
                <a:gd name="T24" fmla="*/ 25 w 66"/>
                <a:gd name="T25" fmla="*/ 60 h 113"/>
                <a:gd name="T26" fmla="*/ 24 w 66"/>
                <a:gd name="T27" fmla="*/ 63 h 113"/>
                <a:gd name="T28" fmla="*/ 22 w 66"/>
                <a:gd name="T29" fmla="*/ 67 h 113"/>
                <a:gd name="T30" fmla="*/ 20 w 66"/>
                <a:gd name="T31" fmla="*/ 70 h 113"/>
                <a:gd name="T32" fmla="*/ 19 w 66"/>
                <a:gd name="T33" fmla="*/ 74 h 113"/>
                <a:gd name="T34" fmla="*/ 17 w 66"/>
                <a:gd name="T35" fmla="*/ 77 h 113"/>
                <a:gd name="T36" fmla="*/ 16 w 66"/>
                <a:gd name="T37" fmla="*/ 81 h 113"/>
                <a:gd name="T38" fmla="*/ 14 w 66"/>
                <a:gd name="T39" fmla="*/ 85 h 113"/>
                <a:gd name="T40" fmla="*/ 12 w 66"/>
                <a:gd name="T41" fmla="*/ 89 h 113"/>
                <a:gd name="T42" fmla="*/ 11 w 66"/>
                <a:gd name="T43" fmla="*/ 92 h 113"/>
                <a:gd name="T44" fmla="*/ 10 w 66"/>
                <a:gd name="T45" fmla="*/ 96 h 113"/>
                <a:gd name="T46" fmla="*/ 8 w 66"/>
                <a:gd name="T47" fmla="*/ 99 h 113"/>
                <a:gd name="T48" fmla="*/ 6 w 66"/>
                <a:gd name="T49" fmla="*/ 104 h 113"/>
                <a:gd name="T50" fmla="*/ 4 w 66"/>
                <a:gd name="T51" fmla="*/ 108 h 113"/>
                <a:gd name="T52" fmla="*/ 3 w 66"/>
                <a:gd name="T53" fmla="*/ 113 h 113"/>
                <a:gd name="T54" fmla="*/ 0 w 66"/>
                <a:gd name="T55" fmla="*/ 108 h 113"/>
                <a:gd name="T56" fmla="*/ 0 w 66"/>
                <a:gd name="T57" fmla="*/ 102 h 113"/>
                <a:gd name="T58" fmla="*/ 0 w 66"/>
                <a:gd name="T59" fmla="*/ 99 h 113"/>
                <a:gd name="T60" fmla="*/ 1 w 66"/>
                <a:gd name="T61" fmla="*/ 96 h 113"/>
                <a:gd name="T62" fmla="*/ 1 w 66"/>
                <a:gd name="T63" fmla="*/ 93 h 113"/>
                <a:gd name="T64" fmla="*/ 3 w 66"/>
                <a:gd name="T65" fmla="*/ 90 h 113"/>
                <a:gd name="T66" fmla="*/ 3 w 66"/>
                <a:gd name="T67" fmla="*/ 86 h 113"/>
                <a:gd name="T68" fmla="*/ 4 w 66"/>
                <a:gd name="T69" fmla="*/ 82 h 113"/>
                <a:gd name="T70" fmla="*/ 6 w 66"/>
                <a:gd name="T71" fmla="*/ 78 h 113"/>
                <a:gd name="T72" fmla="*/ 9 w 66"/>
                <a:gd name="T73" fmla="*/ 74 h 113"/>
                <a:gd name="T74" fmla="*/ 11 w 66"/>
                <a:gd name="T75" fmla="*/ 70 h 113"/>
                <a:gd name="T76" fmla="*/ 12 w 66"/>
                <a:gd name="T77" fmla="*/ 66 h 113"/>
                <a:gd name="T78" fmla="*/ 14 w 66"/>
                <a:gd name="T79" fmla="*/ 61 h 113"/>
                <a:gd name="T80" fmla="*/ 17 w 66"/>
                <a:gd name="T81" fmla="*/ 57 h 113"/>
                <a:gd name="T82" fmla="*/ 18 w 66"/>
                <a:gd name="T83" fmla="*/ 52 h 113"/>
                <a:gd name="T84" fmla="*/ 20 w 66"/>
                <a:gd name="T85" fmla="*/ 48 h 113"/>
                <a:gd name="T86" fmla="*/ 22 w 66"/>
                <a:gd name="T87" fmla="*/ 44 h 113"/>
                <a:gd name="T88" fmla="*/ 25 w 66"/>
                <a:gd name="T89" fmla="*/ 40 h 113"/>
                <a:gd name="T90" fmla="*/ 27 w 66"/>
                <a:gd name="T91" fmla="*/ 36 h 113"/>
                <a:gd name="T92" fmla="*/ 31 w 66"/>
                <a:gd name="T93" fmla="*/ 33 h 113"/>
                <a:gd name="T94" fmla="*/ 32 w 66"/>
                <a:gd name="T95" fmla="*/ 29 h 113"/>
                <a:gd name="T96" fmla="*/ 35 w 66"/>
                <a:gd name="T97" fmla="*/ 26 h 113"/>
                <a:gd name="T98" fmla="*/ 37 w 66"/>
                <a:gd name="T99" fmla="*/ 23 h 113"/>
                <a:gd name="T100" fmla="*/ 39 w 66"/>
                <a:gd name="T101" fmla="*/ 19 h 113"/>
                <a:gd name="T102" fmla="*/ 41 w 66"/>
                <a:gd name="T103" fmla="*/ 16 h 113"/>
                <a:gd name="T104" fmla="*/ 43 w 66"/>
                <a:gd name="T105" fmla="*/ 14 h 113"/>
                <a:gd name="T106" fmla="*/ 46 w 66"/>
                <a:gd name="T107" fmla="*/ 9 h 113"/>
                <a:gd name="T108" fmla="*/ 49 w 66"/>
                <a:gd name="T109" fmla="*/ 6 h 113"/>
                <a:gd name="T110" fmla="*/ 51 w 66"/>
                <a:gd name="T111" fmla="*/ 3 h 113"/>
                <a:gd name="T112" fmla="*/ 56 w 66"/>
                <a:gd name="T113" fmla="*/ 2 h 113"/>
                <a:gd name="T114" fmla="*/ 62 w 66"/>
                <a:gd name="T115" fmla="*/ 1 h 113"/>
                <a:gd name="T116" fmla="*/ 66 w 66"/>
                <a:gd name="T117" fmla="*/ 0 h 113"/>
                <a:gd name="T118" fmla="*/ 66 w 66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lnTo>
                    <a:pt x="60" y="6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8"/>
                  </a:lnTo>
                  <a:lnTo>
                    <a:pt x="35" y="42"/>
                  </a:lnTo>
                  <a:lnTo>
                    <a:pt x="33" y="45"/>
                  </a:lnTo>
                  <a:lnTo>
                    <a:pt x="32" y="49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5" y="60"/>
                  </a:lnTo>
                  <a:lnTo>
                    <a:pt x="24" y="63"/>
                  </a:lnTo>
                  <a:lnTo>
                    <a:pt x="22" y="67"/>
                  </a:lnTo>
                  <a:lnTo>
                    <a:pt x="20" y="70"/>
                  </a:lnTo>
                  <a:lnTo>
                    <a:pt x="19" y="74"/>
                  </a:lnTo>
                  <a:lnTo>
                    <a:pt x="17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10" y="96"/>
                  </a:lnTo>
                  <a:lnTo>
                    <a:pt x="8" y="99"/>
                  </a:lnTo>
                  <a:lnTo>
                    <a:pt x="6" y="104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4" y="61"/>
                  </a:lnTo>
                  <a:lnTo>
                    <a:pt x="17" y="57"/>
                  </a:lnTo>
                  <a:lnTo>
                    <a:pt x="18" y="52"/>
                  </a:lnTo>
                  <a:lnTo>
                    <a:pt x="20" y="48"/>
                  </a:lnTo>
                  <a:lnTo>
                    <a:pt x="22" y="44"/>
                  </a:lnTo>
                  <a:lnTo>
                    <a:pt x="25" y="40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0" name="Freeform 1168"/>
            <p:cNvSpPr>
              <a:spLocks/>
            </p:cNvSpPr>
            <p:nvPr/>
          </p:nvSpPr>
          <p:spPr bwMode="auto">
            <a:xfrm>
              <a:off x="136" y="1661"/>
              <a:ext cx="10" cy="3"/>
            </a:xfrm>
            <a:custGeom>
              <a:avLst/>
              <a:gdLst>
                <a:gd name="T0" fmla="*/ 4 w 138"/>
                <a:gd name="T1" fmla="*/ 1 h 37"/>
                <a:gd name="T2" fmla="*/ 13 w 138"/>
                <a:gd name="T3" fmla="*/ 3 h 37"/>
                <a:gd name="T4" fmla="*/ 22 w 138"/>
                <a:gd name="T5" fmla="*/ 5 h 37"/>
                <a:gd name="T6" fmla="*/ 30 w 138"/>
                <a:gd name="T7" fmla="*/ 6 h 37"/>
                <a:gd name="T8" fmla="*/ 38 w 138"/>
                <a:gd name="T9" fmla="*/ 9 h 37"/>
                <a:gd name="T10" fmla="*/ 48 w 138"/>
                <a:gd name="T11" fmla="*/ 11 h 37"/>
                <a:gd name="T12" fmla="*/ 56 w 138"/>
                <a:gd name="T13" fmla="*/ 14 h 37"/>
                <a:gd name="T14" fmla="*/ 65 w 138"/>
                <a:gd name="T15" fmla="*/ 16 h 37"/>
                <a:gd name="T16" fmla="*/ 73 w 138"/>
                <a:gd name="T17" fmla="*/ 19 h 37"/>
                <a:gd name="T18" fmla="*/ 82 w 138"/>
                <a:gd name="T19" fmla="*/ 22 h 37"/>
                <a:gd name="T20" fmla="*/ 90 w 138"/>
                <a:gd name="T21" fmla="*/ 24 h 37"/>
                <a:gd name="T22" fmla="*/ 98 w 138"/>
                <a:gd name="T23" fmla="*/ 26 h 37"/>
                <a:gd name="T24" fmla="*/ 106 w 138"/>
                <a:gd name="T25" fmla="*/ 29 h 37"/>
                <a:gd name="T26" fmla="*/ 115 w 138"/>
                <a:gd name="T27" fmla="*/ 31 h 37"/>
                <a:gd name="T28" fmla="*/ 124 w 138"/>
                <a:gd name="T29" fmla="*/ 33 h 37"/>
                <a:gd name="T30" fmla="*/ 133 w 138"/>
                <a:gd name="T31" fmla="*/ 36 h 37"/>
                <a:gd name="T32" fmla="*/ 134 w 138"/>
                <a:gd name="T33" fmla="*/ 35 h 37"/>
                <a:gd name="T34" fmla="*/ 127 w 138"/>
                <a:gd name="T35" fmla="*/ 32 h 37"/>
                <a:gd name="T36" fmla="*/ 120 w 138"/>
                <a:gd name="T37" fmla="*/ 29 h 37"/>
                <a:gd name="T38" fmla="*/ 112 w 138"/>
                <a:gd name="T39" fmla="*/ 25 h 37"/>
                <a:gd name="T40" fmla="*/ 103 w 138"/>
                <a:gd name="T41" fmla="*/ 22 h 37"/>
                <a:gd name="T42" fmla="*/ 94 w 138"/>
                <a:gd name="T43" fmla="*/ 19 h 37"/>
                <a:gd name="T44" fmla="*/ 85 w 138"/>
                <a:gd name="T45" fmla="*/ 15 h 37"/>
                <a:gd name="T46" fmla="*/ 75 w 138"/>
                <a:gd name="T47" fmla="*/ 12 h 37"/>
                <a:gd name="T48" fmla="*/ 66 w 138"/>
                <a:gd name="T49" fmla="*/ 9 h 37"/>
                <a:gd name="T50" fmla="*/ 55 w 138"/>
                <a:gd name="T51" fmla="*/ 6 h 37"/>
                <a:gd name="T52" fmla="*/ 46 w 138"/>
                <a:gd name="T53" fmla="*/ 4 h 37"/>
                <a:gd name="T54" fmla="*/ 36 w 138"/>
                <a:gd name="T55" fmla="*/ 2 h 37"/>
                <a:gd name="T56" fmla="*/ 27 w 138"/>
                <a:gd name="T57" fmla="*/ 0 h 37"/>
                <a:gd name="T58" fmla="*/ 18 w 138"/>
                <a:gd name="T59" fmla="*/ 0 h 37"/>
                <a:gd name="T60" fmla="*/ 10 w 138"/>
                <a:gd name="T61" fmla="*/ 0 h 37"/>
                <a:gd name="T62" fmla="*/ 3 w 138"/>
                <a:gd name="T63" fmla="*/ 0 h 37"/>
                <a:gd name="T64" fmla="*/ 0 w 138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37">
                  <a:moveTo>
                    <a:pt x="0" y="1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2" y="13"/>
                  </a:lnTo>
                  <a:lnTo>
                    <a:pt x="56" y="14"/>
                  </a:lnTo>
                  <a:lnTo>
                    <a:pt x="60" y="15"/>
                  </a:lnTo>
                  <a:lnTo>
                    <a:pt x="65" y="16"/>
                  </a:lnTo>
                  <a:lnTo>
                    <a:pt x="70" y="18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8" y="26"/>
                  </a:lnTo>
                  <a:lnTo>
                    <a:pt x="103" y="28"/>
                  </a:lnTo>
                  <a:lnTo>
                    <a:pt x="106" y="29"/>
                  </a:lnTo>
                  <a:lnTo>
                    <a:pt x="111" y="30"/>
                  </a:lnTo>
                  <a:lnTo>
                    <a:pt x="115" y="31"/>
                  </a:lnTo>
                  <a:lnTo>
                    <a:pt x="120" y="33"/>
                  </a:lnTo>
                  <a:lnTo>
                    <a:pt x="124" y="33"/>
                  </a:lnTo>
                  <a:lnTo>
                    <a:pt x="128" y="35"/>
                  </a:lnTo>
                  <a:lnTo>
                    <a:pt x="133" y="36"/>
                  </a:lnTo>
                  <a:lnTo>
                    <a:pt x="138" y="37"/>
                  </a:lnTo>
                  <a:lnTo>
                    <a:pt x="134" y="35"/>
                  </a:lnTo>
                  <a:lnTo>
                    <a:pt x="130" y="33"/>
                  </a:lnTo>
                  <a:lnTo>
                    <a:pt x="127" y="32"/>
                  </a:lnTo>
                  <a:lnTo>
                    <a:pt x="124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2" y="25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8" y="20"/>
                  </a:lnTo>
                  <a:lnTo>
                    <a:pt x="94" y="19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6" y="9"/>
                  </a:lnTo>
                  <a:lnTo>
                    <a:pt x="60" y="7"/>
                  </a:lnTo>
                  <a:lnTo>
                    <a:pt x="55" y="6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1" name="Freeform 1169"/>
            <p:cNvSpPr>
              <a:spLocks/>
            </p:cNvSpPr>
            <p:nvPr/>
          </p:nvSpPr>
          <p:spPr bwMode="auto">
            <a:xfrm>
              <a:off x="148" y="1665"/>
              <a:ext cx="4" cy="2"/>
            </a:xfrm>
            <a:custGeom>
              <a:avLst/>
              <a:gdLst>
                <a:gd name="T0" fmla="*/ 0 w 58"/>
                <a:gd name="T1" fmla="*/ 0 h 28"/>
                <a:gd name="T2" fmla="*/ 2 w 58"/>
                <a:gd name="T3" fmla="*/ 1 h 28"/>
                <a:gd name="T4" fmla="*/ 5 w 58"/>
                <a:gd name="T5" fmla="*/ 3 h 28"/>
                <a:gd name="T6" fmla="*/ 9 w 58"/>
                <a:gd name="T7" fmla="*/ 5 h 28"/>
                <a:gd name="T8" fmla="*/ 12 w 58"/>
                <a:gd name="T9" fmla="*/ 7 h 28"/>
                <a:gd name="T10" fmla="*/ 16 w 58"/>
                <a:gd name="T11" fmla="*/ 8 h 28"/>
                <a:gd name="T12" fmla="*/ 20 w 58"/>
                <a:gd name="T13" fmla="*/ 10 h 28"/>
                <a:gd name="T14" fmla="*/ 24 w 58"/>
                <a:gd name="T15" fmla="*/ 11 h 28"/>
                <a:gd name="T16" fmla="*/ 28 w 58"/>
                <a:gd name="T17" fmla="*/ 13 h 28"/>
                <a:gd name="T18" fmla="*/ 32 w 58"/>
                <a:gd name="T19" fmla="*/ 14 h 28"/>
                <a:gd name="T20" fmla="*/ 36 w 58"/>
                <a:gd name="T21" fmla="*/ 16 h 28"/>
                <a:gd name="T22" fmla="*/ 39 w 58"/>
                <a:gd name="T23" fmla="*/ 18 h 28"/>
                <a:gd name="T24" fmla="*/ 44 w 58"/>
                <a:gd name="T25" fmla="*/ 20 h 28"/>
                <a:gd name="T26" fmla="*/ 48 w 58"/>
                <a:gd name="T27" fmla="*/ 21 h 28"/>
                <a:gd name="T28" fmla="*/ 51 w 58"/>
                <a:gd name="T29" fmla="*/ 23 h 28"/>
                <a:gd name="T30" fmla="*/ 55 w 58"/>
                <a:gd name="T31" fmla="*/ 26 h 28"/>
                <a:gd name="T32" fmla="*/ 58 w 58"/>
                <a:gd name="T33" fmla="*/ 28 h 28"/>
                <a:gd name="T34" fmla="*/ 55 w 58"/>
                <a:gd name="T35" fmla="*/ 24 h 28"/>
                <a:gd name="T36" fmla="*/ 53 w 58"/>
                <a:gd name="T37" fmla="*/ 21 h 28"/>
                <a:gd name="T38" fmla="*/ 49 w 58"/>
                <a:gd name="T39" fmla="*/ 18 h 28"/>
                <a:gd name="T40" fmla="*/ 46 w 58"/>
                <a:gd name="T41" fmla="*/ 16 h 28"/>
                <a:gd name="T42" fmla="*/ 42 w 58"/>
                <a:gd name="T43" fmla="*/ 12 h 28"/>
                <a:gd name="T44" fmla="*/ 37 w 58"/>
                <a:gd name="T45" fmla="*/ 10 h 28"/>
                <a:gd name="T46" fmla="*/ 33 w 58"/>
                <a:gd name="T47" fmla="*/ 7 h 28"/>
                <a:gd name="T48" fmla="*/ 29 w 58"/>
                <a:gd name="T49" fmla="*/ 6 h 28"/>
                <a:gd name="T50" fmla="*/ 26 w 58"/>
                <a:gd name="T51" fmla="*/ 4 h 28"/>
                <a:gd name="T52" fmla="*/ 22 w 58"/>
                <a:gd name="T53" fmla="*/ 3 h 28"/>
                <a:gd name="T54" fmla="*/ 19 w 58"/>
                <a:gd name="T55" fmla="*/ 2 h 28"/>
                <a:gd name="T56" fmla="*/ 15 w 58"/>
                <a:gd name="T57" fmla="*/ 2 h 28"/>
                <a:gd name="T58" fmla="*/ 11 w 58"/>
                <a:gd name="T59" fmla="*/ 1 h 28"/>
                <a:gd name="T60" fmla="*/ 7 w 58"/>
                <a:gd name="T61" fmla="*/ 1 h 28"/>
                <a:gd name="T62" fmla="*/ 3 w 58"/>
                <a:gd name="T63" fmla="*/ 0 h 28"/>
                <a:gd name="T64" fmla="*/ 0 w 58"/>
                <a:gd name="T65" fmla="*/ 0 h 28"/>
                <a:gd name="T66" fmla="*/ 0 w 58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28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1" y="23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2" name="Freeform 1170"/>
            <p:cNvSpPr>
              <a:spLocks/>
            </p:cNvSpPr>
            <p:nvPr/>
          </p:nvSpPr>
          <p:spPr bwMode="auto">
            <a:xfrm>
              <a:off x="162" y="1679"/>
              <a:ext cx="2" cy="7"/>
            </a:xfrm>
            <a:custGeom>
              <a:avLst/>
              <a:gdLst>
                <a:gd name="T0" fmla="*/ 0 w 24"/>
                <a:gd name="T1" fmla="*/ 0 h 77"/>
                <a:gd name="T2" fmla="*/ 0 w 24"/>
                <a:gd name="T3" fmla="*/ 0 h 77"/>
                <a:gd name="T4" fmla="*/ 0 w 24"/>
                <a:gd name="T5" fmla="*/ 2 h 77"/>
                <a:gd name="T6" fmla="*/ 0 w 24"/>
                <a:gd name="T7" fmla="*/ 6 h 77"/>
                <a:gd name="T8" fmla="*/ 2 w 24"/>
                <a:gd name="T9" fmla="*/ 11 h 77"/>
                <a:gd name="T10" fmla="*/ 3 w 24"/>
                <a:gd name="T11" fmla="*/ 13 h 77"/>
                <a:gd name="T12" fmla="*/ 4 w 24"/>
                <a:gd name="T13" fmla="*/ 16 h 77"/>
                <a:gd name="T14" fmla="*/ 4 w 24"/>
                <a:gd name="T15" fmla="*/ 19 h 77"/>
                <a:gd name="T16" fmla="*/ 6 w 24"/>
                <a:gd name="T17" fmla="*/ 23 h 77"/>
                <a:gd name="T18" fmla="*/ 6 w 24"/>
                <a:gd name="T19" fmla="*/ 26 h 77"/>
                <a:gd name="T20" fmla="*/ 7 w 24"/>
                <a:gd name="T21" fmla="*/ 29 h 77"/>
                <a:gd name="T22" fmla="*/ 8 w 24"/>
                <a:gd name="T23" fmla="*/ 33 h 77"/>
                <a:gd name="T24" fmla="*/ 10 w 24"/>
                <a:gd name="T25" fmla="*/ 36 h 77"/>
                <a:gd name="T26" fmla="*/ 10 w 24"/>
                <a:gd name="T27" fmla="*/ 39 h 77"/>
                <a:gd name="T28" fmla="*/ 11 w 24"/>
                <a:gd name="T29" fmla="*/ 43 h 77"/>
                <a:gd name="T30" fmla="*/ 12 w 24"/>
                <a:gd name="T31" fmla="*/ 46 h 77"/>
                <a:gd name="T32" fmla="*/ 13 w 24"/>
                <a:gd name="T33" fmla="*/ 51 h 77"/>
                <a:gd name="T34" fmla="*/ 14 w 24"/>
                <a:gd name="T35" fmla="*/ 54 h 77"/>
                <a:gd name="T36" fmla="*/ 15 w 24"/>
                <a:gd name="T37" fmla="*/ 57 h 77"/>
                <a:gd name="T38" fmla="*/ 16 w 24"/>
                <a:gd name="T39" fmla="*/ 60 h 77"/>
                <a:gd name="T40" fmla="*/ 17 w 24"/>
                <a:gd name="T41" fmla="*/ 63 h 77"/>
                <a:gd name="T42" fmla="*/ 18 w 24"/>
                <a:gd name="T43" fmla="*/ 68 h 77"/>
                <a:gd name="T44" fmla="*/ 21 w 24"/>
                <a:gd name="T45" fmla="*/ 71 h 77"/>
                <a:gd name="T46" fmla="*/ 21 w 24"/>
                <a:gd name="T47" fmla="*/ 74 h 77"/>
                <a:gd name="T48" fmla="*/ 22 w 24"/>
                <a:gd name="T49" fmla="*/ 75 h 77"/>
                <a:gd name="T50" fmla="*/ 24 w 24"/>
                <a:gd name="T51" fmla="*/ 77 h 77"/>
                <a:gd name="T52" fmla="*/ 22 w 24"/>
                <a:gd name="T53" fmla="*/ 71 h 77"/>
                <a:gd name="T54" fmla="*/ 21 w 24"/>
                <a:gd name="T55" fmla="*/ 65 h 77"/>
                <a:gd name="T56" fmla="*/ 19 w 24"/>
                <a:gd name="T57" fmla="*/ 60 h 77"/>
                <a:gd name="T58" fmla="*/ 19 w 24"/>
                <a:gd name="T59" fmla="*/ 55 h 77"/>
                <a:gd name="T60" fmla="*/ 17 w 24"/>
                <a:gd name="T61" fmla="*/ 49 h 77"/>
                <a:gd name="T62" fmla="*/ 17 w 24"/>
                <a:gd name="T63" fmla="*/ 43 h 77"/>
                <a:gd name="T64" fmla="*/ 16 w 24"/>
                <a:gd name="T65" fmla="*/ 38 h 77"/>
                <a:gd name="T66" fmla="*/ 15 w 24"/>
                <a:gd name="T67" fmla="*/ 33 h 77"/>
                <a:gd name="T68" fmla="*/ 13 w 24"/>
                <a:gd name="T69" fmla="*/ 28 h 77"/>
                <a:gd name="T70" fmla="*/ 12 w 24"/>
                <a:gd name="T71" fmla="*/ 24 h 77"/>
                <a:gd name="T72" fmla="*/ 11 w 24"/>
                <a:gd name="T73" fmla="*/ 19 h 77"/>
                <a:gd name="T74" fmla="*/ 10 w 24"/>
                <a:gd name="T75" fmla="*/ 15 h 77"/>
                <a:gd name="T76" fmla="*/ 7 w 24"/>
                <a:gd name="T77" fmla="*/ 11 h 77"/>
                <a:gd name="T78" fmla="*/ 6 w 24"/>
                <a:gd name="T79" fmla="*/ 7 h 77"/>
                <a:gd name="T80" fmla="*/ 3 w 24"/>
                <a:gd name="T81" fmla="*/ 2 h 77"/>
                <a:gd name="T82" fmla="*/ 0 w 24"/>
                <a:gd name="T83" fmla="*/ 0 h 77"/>
                <a:gd name="T84" fmla="*/ 0 w 24"/>
                <a:gd name="T8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6" y="60"/>
                  </a:lnTo>
                  <a:lnTo>
                    <a:pt x="17" y="63"/>
                  </a:lnTo>
                  <a:lnTo>
                    <a:pt x="18" y="68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2" y="71"/>
                  </a:lnTo>
                  <a:lnTo>
                    <a:pt x="21" y="65"/>
                  </a:lnTo>
                  <a:lnTo>
                    <a:pt x="19" y="60"/>
                  </a:lnTo>
                  <a:lnTo>
                    <a:pt x="19" y="55"/>
                  </a:lnTo>
                  <a:lnTo>
                    <a:pt x="17" y="49"/>
                  </a:lnTo>
                  <a:lnTo>
                    <a:pt x="17" y="43"/>
                  </a:lnTo>
                  <a:lnTo>
                    <a:pt x="16" y="38"/>
                  </a:lnTo>
                  <a:lnTo>
                    <a:pt x="15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6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3" name="Freeform 1171"/>
            <p:cNvSpPr>
              <a:spLocks/>
            </p:cNvSpPr>
            <p:nvPr/>
          </p:nvSpPr>
          <p:spPr bwMode="auto">
            <a:xfrm>
              <a:off x="125" y="1694"/>
              <a:ext cx="13" cy="67"/>
            </a:xfrm>
            <a:custGeom>
              <a:avLst/>
              <a:gdLst>
                <a:gd name="T0" fmla="*/ 163 w 175"/>
                <a:gd name="T1" fmla="*/ 162 h 807"/>
                <a:gd name="T2" fmla="*/ 158 w 175"/>
                <a:gd name="T3" fmla="*/ 126 h 807"/>
                <a:gd name="T4" fmla="*/ 149 w 175"/>
                <a:gd name="T5" fmla="*/ 89 h 807"/>
                <a:gd name="T6" fmla="*/ 134 w 175"/>
                <a:gd name="T7" fmla="*/ 56 h 807"/>
                <a:gd name="T8" fmla="*/ 117 w 175"/>
                <a:gd name="T9" fmla="*/ 23 h 807"/>
                <a:gd name="T10" fmla="*/ 107 w 175"/>
                <a:gd name="T11" fmla="*/ 23 h 807"/>
                <a:gd name="T12" fmla="*/ 128 w 175"/>
                <a:gd name="T13" fmla="*/ 59 h 807"/>
                <a:gd name="T14" fmla="*/ 139 w 175"/>
                <a:gd name="T15" fmla="*/ 89 h 807"/>
                <a:gd name="T16" fmla="*/ 147 w 175"/>
                <a:gd name="T17" fmla="*/ 124 h 807"/>
                <a:gd name="T18" fmla="*/ 127 w 175"/>
                <a:gd name="T19" fmla="*/ 92 h 807"/>
                <a:gd name="T20" fmla="*/ 96 w 175"/>
                <a:gd name="T21" fmla="*/ 47 h 807"/>
                <a:gd name="T22" fmla="*/ 76 w 175"/>
                <a:gd name="T23" fmla="*/ 19 h 807"/>
                <a:gd name="T24" fmla="*/ 60 w 175"/>
                <a:gd name="T25" fmla="*/ 22 h 807"/>
                <a:gd name="T26" fmla="*/ 84 w 175"/>
                <a:gd name="T27" fmla="*/ 58 h 807"/>
                <a:gd name="T28" fmla="*/ 100 w 175"/>
                <a:gd name="T29" fmla="*/ 95 h 807"/>
                <a:gd name="T30" fmla="*/ 85 w 175"/>
                <a:gd name="T31" fmla="*/ 87 h 807"/>
                <a:gd name="T32" fmla="*/ 60 w 175"/>
                <a:gd name="T33" fmla="*/ 50 h 807"/>
                <a:gd name="T34" fmla="*/ 29 w 175"/>
                <a:gd name="T35" fmla="*/ 23 h 807"/>
                <a:gd name="T36" fmla="*/ 2 w 175"/>
                <a:gd name="T37" fmla="*/ 5 h 807"/>
                <a:gd name="T38" fmla="*/ 12 w 175"/>
                <a:gd name="T39" fmla="*/ 28 h 807"/>
                <a:gd name="T40" fmla="*/ 24 w 175"/>
                <a:gd name="T41" fmla="*/ 104 h 807"/>
                <a:gd name="T42" fmla="*/ 42 w 175"/>
                <a:gd name="T43" fmla="*/ 146 h 807"/>
                <a:gd name="T44" fmla="*/ 62 w 175"/>
                <a:gd name="T45" fmla="*/ 181 h 807"/>
                <a:gd name="T46" fmla="*/ 61 w 175"/>
                <a:gd name="T47" fmla="*/ 229 h 807"/>
                <a:gd name="T48" fmla="*/ 48 w 175"/>
                <a:gd name="T49" fmla="*/ 193 h 807"/>
                <a:gd name="T50" fmla="*/ 35 w 175"/>
                <a:gd name="T51" fmla="*/ 161 h 807"/>
                <a:gd name="T52" fmla="*/ 9 w 175"/>
                <a:gd name="T53" fmla="*/ 139 h 807"/>
                <a:gd name="T54" fmla="*/ 26 w 175"/>
                <a:gd name="T55" fmla="*/ 171 h 807"/>
                <a:gd name="T56" fmla="*/ 44 w 175"/>
                <a:gd name="T57" fmla="*/ 221 h 807"/>
                <a:gd name="T58" fmla="*/ 52 w 175"/>
                <a:gd name="T59" fmla="*/ 255 h 807"/>
                <a:gd name="T60" fmla="*/ 58 w 175"/>
                <a:gd name="T61" fmla="*/ 305 h 807"/>
                <a:gd name="T62" fmla="*/ 63 w 175"/>
                <a:gd name="T63" fmla="*/ 364 h 807"/>
                <a:gd name="T64" fmla="*/ 66 w 175"/>
                <a:gd name="T65" fmla="*/ 429 h 807"/>
                <a:gd name="T66" fmla="*/ 65 w 175"/>
                <a:gd name="T67" fmla="*/ 492 h 807"/>
                <a:gd name="T68" fmla="*/ 64 w 175"/>
                <a:gd name="T69" fmla="*/ 549 h 807"/>
                <a:gd name="T70" fmla="*/ 60 w 175"/>
                <a:gd name="T71" fmla="*/ 594 h 807"/>
                <a:gd name="T72" fmla="*/ 52 w 175"/>
                <a:gd name="T73" fmla="*/ 623 h 807"/>
                <a:gd name="T74" fmla="*/ 42 w 175"/>
                <a:gd name="T75" fmla="*/ 599 h 807"/>
                <a:gd name="T76" fmla="*/ 44 w 175"/>
                <a:gd name="T77" fmla="*/ 634 h 807"/>
                <a:gd name="T78" fmla="*/ 46 w 175"/>
                <a:gd name="T79" fmla="*/ 662 h 807"/>
                <a:gd name="T80" fmla="*/ 47 w 175"/>
                <a:gd name="T81" fmla="*/ 689 h 807"/>
                <a:gd name="T82" fmla="*/ 48 w 175"/>
                <a:gd name="T83" fmla="*/ 716 h 807"/>
                <a:gd name="T84" fmla="*/ 50 w 175"/>
                <a:gd name="T85" fmla="*/ 743 h 807"/>
                <a:gd name="T86" fmla="*/ 53 w 175"/>
                <a:gd name="T87" fmla="*/ 769 h 807"/>
                <a:gd name="T88" fmla="*/ 58 w 175"/>
                <a:gd name="T89" fmla="*/ 796 h 807"/>
                <a:gd name="T90" fmla="*/ 76 w 175"/>
                <a:gd name="T91" fmla="*/ 706 h 807"/>
                <a:gd name="T92" fmla="*/ 93 w 175"/>
                <a:gd name="T93" fmla="*/ 738 h 807"/>
                <a:gd name="T94" fmla="*/ 102 w 175"/>
                <a:gd name="T95" fmla="*/ 769 h 807"/>
                <a:gd name="T96" fmla="*/ 134 w 175"/>
                <a:gd name="T97" fmla="*/ 704 h 807"/>
                <a:gd name="T98" fmla="*/ 146 w 175"/>
                <a:gd name="T99" fmla="*/ 732 h 807"/>
                <a:gd name="T100" fmla="*/ 162 w 175"/>
                <a:gd name="T101" fmla="*/ 712 h 807"/>
                <a:gd name="T102" fmla="*/ 159 w 175"/>
                <a:gd name="T103" fmla="*/ 675 h 807"/>
                <a:gd name="T104" fmla="*/ 157 w 175"/>
                <a:gd name="T105" fmla="*/ 641 h 807"/>
                <a:gd name="T106" fmla="*/ 155 w 175"/>
                <a:gd name="T107" fmla="*/ 606 h 807"/>
                <a:gd name="T108" fmla="*/ 155 w 175"/>
                <a:gd name="T109" fmla="*/ 573 h 807"/>
                <a:gd name="T110" fmla="*/ 155 w 175"/>
                <a:gd name="T111" fmla="*/ 538 h 807"/>
                <a:gd name="T112" fmla="*/ 158 w 175"/>
                <a:gd name="T113" fmla="*/ 503 h 807"/>
                <a:gd name="T114" fmla="*/ 165 w 175"/>
                <a:gd name="T115" fmla="*/ 467 h 807"/>
                <a:gd name="T116" fmla="*/ 172 w 175"/>
                <a:gd name="T117" fmla="*/ 362 h 807"/>
                <a:gd name="T118" fmla="*/ 173 w 175"/>
                <a:gd name="T119" fmla="*/ 320 h 807"/>
                <a:gd name="T120" fmla="*/ 175 w 175"/>
                <a:gd name="T121" fmla="*/ 281 h 807"/>
                <a:gd name="T122" fmla="*/ 173 w 175"/>
                <a:gd name="T123" fmla="*/ 241 h 807"/>
                <a:gd name="T124" fmla="*/ 170 w 175"/>
                <a:gd name="T125" fmla="*/ 20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807">
                  <a:moveTo>
                    <a:pt x="170" y="196"/>
                  </a:moveTo>
                  <a:lnTo>
                    <a:pt x="16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4" y="175"/>
                  </a:lnTo>
                  <a:lnTo>
                    <a:pt x="164" y="171"/>
                  </a:lnTo>
                  <a:lnTo>
                    <a:pt x="163" y="166"/>
                  </a:lnTo>
                  <a:lnTo>
                    <a:pt x="163" y="162"/>
                  </a:lnTo>
                  <a:lnTo>
                    <a:pt x="163" y="157"/>
                  </a:lnTo>
                  <a:lnTo>
                    <a:pt x="163" y="153"/>
                  </a:lnTo>
                  <a:lnTo>
                    <a:pt x="162" y="148"/>
                  </a:lnTo>
                  <a:lnTo>
                    <a:pt x="162" y="143"/>
                  </a:lnTo>
                  <a:lnTo>
                    <a:pt x="159" y="139"/>
                  </a:lnTo>
                  <a:lnTo>
                    <a:pt x="159" y="134"/>
                  </a:lnTo>
                  <a:lnTo>
                    <a:pt x="158" y="130"/>
                  </a:lnTo>
                  <a:lnTo>
                    <a:pt x="158" y="126"/>
                  </a:lnTo>
                  <a:lnTo>
                    <a:pt x="157" y="121"/>
                  </a:lnTo>
                  <a:lnTo>
                    <a:pt x="157" y="117"/>
                  </a:lnTo>
                  <a:lnTo>
                    <a:pt x="155" y="112"/>
                  </a:lnTo>
                  <a:lnTo>
                    <a:pt x="154" y="108"/>
                  </a:lnTo>
                  <a:lnTo>
                    <a:pt x="152" y="103"/>
                  </a:lnTo>
                  <a:lnTo>
                    <a:pt x="152" y="98"/>
                  </a:lnTo>
                  <a:lnTo>
                    <a:pt x="150" y="93"/>
                  </a:lnTo>
                  <a:lnTo>
                    <a:pt x="149" y="89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1" y="68"/>
                  </a:lnTo>
                  <a:lnTo>
                    <a:pt x="139" y="64"/>
                  </a:lnTo>
                  <a:lnTo>
                    <a:pt x="136" y="60"/>
                  </a:lnTo>
                  <a:lnTo>
                    <a:pt x="134" y="56"/>
                  </a:lnTo>
                  <a:lnTo>
                    <a:pt x="132" y="51"/>
                  </a:lnTo>
                  <a:lnTo>
                    <a:pt x="130" y="48"/>
                  </a:lnTo>
                  <a:lnTo>
                    <a:pt x="128" y="43"/>
                  </a:lnTo>
                  <a:lnTo>
                    <a:pt x="126" y="39"/>
                  </a:lnTo>
                  <a:lnTo>
                    <a:pt x="124" y="35"/>
                  </a:lnTo>
                  <a:lnTo>
                    <a:pt x="122" y="31"/>
                  </a:lnTo>
                  <a:lnTo>
                    <a:pt x="120" y="27"/>
                  </a:lnTo>
                  <a:lnTo>
                    <a:pt x="117" y="23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9"/>
                  </a:lnTo>
                  <a:lnTo>
                    <a:pt x="98" y="6"/>
                  </a:lnTo>
                  <a:lnTo>
                    <a:pt x="94" y="5"/>
                  </a:lnTo>
                  <a:lnTo>
                    <a:pt x="94" y="9"/>
                  </a:lnTo>
                  <a:lnTo>
                    <a:pt x="107" y="23"/>
                  </a:lnTo>
                  <a:lnTo>
                    <a:pt x="108" y="25"/>
                  </a:lnTo>
                  <a:lnTo>
                    <a:pt x="112" y="30"/>
                  </a:lnTo>
                  <a:lnTo>
                    <a:pt x="113" y="34"/>
                  </a:lnTo>
                  <a:lnTo>
                    <a:pt x="117" y="39"/>
                  </a:lnTo>
                  <a:lnTo>
                    <a:pt x="120" y="43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4" y="82"/>
                  </a:lnTo>
                  <a:lnTo>
                    <a:pt x="136" y="85"/>
                  </a:lnTo>
                  <a:lnTo>
                    <a:pt x="139" y="89"/>
                  </a:lnTo>
                  <a:lnTo>
                    <a:pt x="141" y="94"/>
                  </a:lnTo>
                  <a:lnTo>
                    <a:pt x="144" y="99"/>
                  </a:lnTo>
                  <a:lnTo>
                    <a:pt x="146" y="105"/>
                  </a:lnTo>
                  <a:lnTo>
                    <a:pt x="148" y="110"/>
                  </a:lnTo>
                  <a:lnTo>
                    <a:pt x="149" y="115"/>
                  </a:lnTo>
                  <a:lnTo>
                    <a:pt x="150" y="119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5" y="122"/>
                  </a:lnTo>
                  <a:lnTo>
                    <a:pt x="144" y="117"/>
                  </a:lnTo>
                  <a:lnTo>
                    <a:pt x="142" y="113"/>
                  </a:lnTo>
                  <a:lnTo>
                    <a:pt x="142" y="113"/>
                  </a:lnTo>
                  <a:lnTo>
                    <a:pt x="139" y="109"/>
                  </a:lnTo>
                  <a:lnTo>
                    <a:pt x="134" y="104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3" y="86"/>
                  </a:lnTo>
                  <a:lnTo>
                    <a:pt x="119" y="81"/>
                  </a:lnTo>
                  <a:lnTo>
                    <a:pt x="115" y="75"/>
                  </a:lnTo>
                  <a:lnTo>
                    <a:pt x="110" y="70"/>
                  </a:lnTo>
                  <a:lnTo>
                    <a:pt x="106" y="64"/>
                  </a:lnTo>
                  <a:lnTo>
                    <a:pt x="102" y="58"/>
                  </a:lnTo>
                  <a:lnTo>
                    <a:pt x="99" y="52"/>
                  </a:lnTo>
                  <a:lnTo>
                    <a:pt x="96" y="47"/>
                  </a:lnTo>
                  <a:lnTo>
                    <a:pt x="92" y="42"/>
                  </a:lnTo>
                  <a:lnTo>
                    <a:pt x="89" y="38"/>
                  </a:lnTo>
                  <a:lnTo>
                    <a:pt x="86" y="34"/>
                  </a:lnTo>
                  <a:lnTo>
                    <a:pt x="85" y="31"/>
                  </a:lnTo>
                  <a:lnTo>
                    <a:pt x="83" y="28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60" y="22"/>
                  </a:lnTo>
                  <a:lnTo>
                    <a:pt x="64" y="27"/>
                  </a:lnTo>
                  <a:lnTo>
                    <a:pt x="69" y="33"/>
                  </a:lnTo>
                  <a:lnTo>
                    <a:pt x="72" y="38"/>
                  </a:lnTo>
                  <a:lnTo>
                    <a:pt x="76" y="44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7" y="64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6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8" y="89"/>
                  </a:lnTo>
                  <a:lnTo>
                    <a:pt x="100" y="95"/>
                  </a:lnTo>
                  <a:lnTo>
                    <a:pt x="101" y="102"/>
                  </a:lnTo>
                  <a:lnTo>
                    <a:pt x="102" y="108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3" y="101"/>
                  </a:lnTo>
                  <a:lnTo>
                    <a:pt x="92" y="98"/>
                  </a:lnTo>
                  <a:lnTo>
                    <a:pt x="87" y="92"/>
                  </a:lnTo>
                  <a:lnTo>
                    <a:pt x="85" y="87"/>
                  </a:lnTo>
                  <a:lnTo>
                    <a:pt x="82" y="80"/>
                  </a:lnTo>
                  <a:lnTo>
                    <a:pt x="80" y="75"/>
                  </a:lnTo>
                  <a:lnTo>
                    <a:pt x="77" y="69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6" y="57"/>
                  </a:lnTo>
                  <a:lnTo>
                    <a:pt x="63" y="53"/>
                  </a:lnTo>
                  <a:lnTo>
                    <a:pt x="60" y="50"/>
                  </a:lnTo>
                  <a:lnTo>
                    <a:pt x="57" y="47"/>
                  </a:lnTo>
                  <a:lnTo>
                    <a:pt x="54" y="44"/>
                  </a:lnTo>
                  <a:lnTo>
                    <a:pt x="50" y="40"/>
                  </a:lnTo>
                  <a:lnTo>
                    <a:pt x="46" y="37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6"/>
                  </a:lnTo>
                  <a:lnTo>
                    <a:pt x="29" y="23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9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9" y="51"/>
                  </a:lnTo>
                  <a:lnTo>
                    <a:pt x="39" y="98"/>
                  </a:lnTo>
                  <a:lnTo>
                    <a:pt x="23" y="82"/>
                  </a:lnTo>
                  <a:lnTo>
                    <a:pt x="17" y="96"/>
                  </a:lnTo>
                  <a:lnTo>
                    <a:pt x="20" y="99"/>
                  </a:lnTo>
                  <a:lnTo>
                    <a:pt x="24" y="104"/>
                  </a:lnTo>
                  <a:lnTo>
                    <a:pt x="27" y="109"/>
                  </a:lnTo>
                  <a:lnTo>
                    <a:pt x="30" y="114"/>
                  </a:lnTo>
                  <a:lnTo>
                    <a:pt x="31" y="119"/>
                  </a:lnTo>
                  <a:lnTo>
                    <a:pt x="34" y="124"/>
                  </a:lnTo>
                  <a:lnTo>
                    <a:pt x="36" y="130"/>
                  </a:lnTo>
                  <a:lnTo>
                    <a:pt x="39" y="135"/>
                  </a:lnTo>
                  <a:lnTo>
                    <a:pt x="40" y="140"/>
                  </a:lnTo>
                  <a:lnTo>
                    <a:pt x="42" y="146"/>
                  </a:lnTo>
                  <a:lnTo>
                    <a:pt x="44" y="151"/>
                  </a:lnTo>
                  <a:lnTo>
                    <a:pt x="48" y="157"/>
                  </a:lnTo>
                  <a:lnTo>
                    <a:pt x="51" y="161"/>
                  </a:lnTo>
                  <a:lnTo>
                    <a:pt x="54" y="167"/>
                  </a:lnTo>
                  <a:lnTo>
                    <a:pt x="57" y="171"/>
                  </a:lnTo>
                  <a:lnTo>
                    <a:pt x="62" y="176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64" y="186"/>
                  </a:lnTo>
                  <a:lnTo>
                    <a:pt x="65" y="189"/>
                  </a:lnTo>
                  <a:lnTo>
                    <a:pt x="72" y="231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2" y="234"/>
                  </a:lnTo>
                  <a:lnTo>
                    <a:pt x="61" y="229"/>
                  </a:lnTo>
                  <a:lnTo>
                    <a:pt x="58" y="223"/>
                  </a:lnTo>
                  <a:lnTo>
                    <a:pt x="57" y="218"/>
                  </a:lnTo>
                  <a:lnTo>
                    <a:pt x="54" y="211"/>
                  </a:lnTo>
                  <a:lnTo>
                    <a:pt x="52" y="205"/>
                  </a:lnTo>
                  <a:lnTo>
                    <a:pt x="51" y="202"/>
                  </a:lnTo>
                  <a:lnTo>
                    <a:pt x="50" y="198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6" y="186"/>
                  </a:lnTo>
                  <a:lnTo>
                    <a:pt x="43" y="180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3" y="157"/>
                  </a:lnTo>
                  <a:lnTo>
                    <a:pt x="31" y="154"/>
                  </a:lnTo>
                  <a:lnTo>
                    <a:pt x="28" y="147"/>
                  </a:lnTo>
                  <a:lnTo>
                    <a:pt x="24" y="142"/>
                  </a:lnTo>
                  <a:lnTo>
                    <a:pt x="19" y="138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9" y="139"/>
                  </a:lnTo>
                  <a:lnTo>
                    <a:pt x="6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10" y="151"/>
                  </a:lnTo>
                  <a:lnTo>
                    <a:pt x="14" y="156"/>
                  </a:lnTo>
                  <a:lnTo>
                    <a:pt x="19" y="161"/>
                  </a:lnTo>
                  <a:lnTo>
                    <a:pt x="23" y="166"/>
                  </a:lnTo>
                  <a:lnTo>
                    <a:pt x="26" y="171"/>
                  </a:lnTo>
                  <a:lnTo>
                    <a:pt x="28" y="176"/>
                  </a:lnTo>
                  <a:lnTo>
                    <a:pt x="29" y="180"/>
                  </a:lnTo>
                  <a:lnTo>
                    <a:pt x="40" y="201"/>
                  </a:lnTo>
                  <a:lnTo>
                    <a:pt x="40" y="205"/>
                  </a:lnTo>
                  <a:lnTo>
                    <a:pt x="41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4" y="221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48" y="231"/>
                  </a:lnTo>
                  <a:lnTo>
                    <a:pt x="49" y="236"/>
                  </a:lnTo>
                  <a:lnTo>
                    <a:pt x="50" y="241"/>
                  </a:lnTo>
                  <a:lnTo>
                    <a:pt x="51" y="245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3" y="260"/>
                  </a:lnTo>
                  <a:lnTo>
                    <a:pt x="54" y="266"/>
                  </a:lnTo>
                  <a:lnTo>
                    <a:pt x="55" y="272"/>
                  </a:lnTo>
                  <a:lnTo>
                    <a:pt x="55" y="277"/>
                  </a:lnTo>
                  <a:lnTo>
                    <a:pt x="57" y="285"/>
                  </a:lnTo>
                  <a:lnTo>
                    <a:pt x="57" y="291"/>
                  </a:lnTo>
                  <a:lnTo>
                    <a:pt x="58" y="298"/>
                  </a:lnTo>
                  <a:lnTo>
                    <a:pt x="58" y="305"/>
                  </a:lnTo>
                  <a:lnTo>
                    <a:pt x="59" y="311"/>
                  </a:lnTo>
                  <a:lnTo>
                    <a:pt x="60" y="318"/>
                  </a:lnTo>
                  <a:lnTo>
                    <a:pt x="61" y="327"/>
                  </a:lnTo>
                  <a:lnTo>
                    <a:pt x="61" y="334"/>
                  </a:lnTo>
                  <a:lnTo>
                    <a:pt x="61" y="341"/>
                  </a:lnTo>
                  <a:lnTo>
                    <a:pt x="62" y="349"/>
                  </a:lnTo>
                  <a:lnTo>
                    <a:pt x="63" y="356"/>
                  </a:lnTo>
                  <a:lnTo>
                    <a:pt x="63" y="364"/>
                  </a:lnTo>
                  <a:lnTo>
                    <a:pt x="64" y="373"/>
                  </a:lnTo>
                  <a:lnTo>
                    <a:pt x="64" y="380"/>
                  </a:lnTo>
                  <a:lnTo>
                    <a:pt x="64" y="389"/>
                  </a:lnTo>
                  <a:lnTo>
                    <a:pt x="64" y="396"/>
                  </a:lnTo>
                  <a:lnTo>
                    <a:pt x="65" y="405"/>
                  </a:lnTo>
                  <a:lnTo>
                    <a:pt x="65" y="412"/>
                  </a:lnTo>
                  <a:lnTo>
                    <a:pt x="66" y="422"/>
                  </a:lnTo>
                  <a:lnTo>
                    <a:pt x="66" y="429"/>
                  </a:lnTo>
                  <a:lnTo>
                    <a:pt x="66" y="437"/>
                  </a:lnTo>
                  <a:lnTo>
                    <a:pt x="66" y="445"/>
                  </a:lnTo>
                  <a:lnTo>
                    <a:pt x="66" y="453"/>
                  </a:lnTo>
                  <a:lnTo>
                    <a:pt x="66" y="462"/>
                  </a:lnTo>
                  <a:lnTo>
                    <a:pt x="66" y="469"/>
                  </a:lnTo>
                  <a:lnTo>
                    <a:pt x="66" y="477"/>
                  </a:lnTo>
                  <a:lnTo>
                    <a:pt x="66" y="485"/>
                  </a:lnTo>
                  <a:lnTo>
                    <a:pt x="65" y="492"/>
                  </a:lnTo>
                  <a:lnTo>
                    <a:pt x="65" y="500"/>
                  </a:lnTo>
                  <a:lnTo>
                    <a:pt x="65" y="508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9"/>
                  </a:lnTo>
                  <a:lnTo>
                    <a:pt x="65" y="536"/>
                  </a:lnTo>
                  <a:lnTo>
                    <a:pt x="65" y="543"/>
                  </a:lnTo>
                  <a:lnTo>
                    <a:pt x="64" y="549"/>
                  </a:lnTo>
                  <a:lnTo>
                    <a:pt x="64" y="556"/>
                  </a:lnTo>
                  <a:lnTo>
                    <a:pt x="63" y="562"/>
                  </a:lnTo>
                  <a:lnTo>
                    <a:pt x="62" y="568"/>
                  </a:lnTo>
                  <a:lnTo>
                    <a:pt x="62" y="574"/>
                  </a:lnTo>
                  <a:lnTo>
                    <a:pt x="61" y="580"/>
                  </a:lnTo>
                  <a:lnTo>
                    <a:pt x="61" y="585"/>
                  </a:lnTo>
                  <a:lnTo>
                    <a:pt x="61" y="590"/>
                  </a:lnTo>
                  <a:lnTo>
                    <a:pt x="60" y="594"/>
                  </a:lnTo>
                  <a:lnTo>
                    <a:pt x="59" y="600"/>
                  </a:lnTo>
                  <a:lnTo>
                    <a:pt x="58" y="604"/>
                  </a:lnTo>
                  <a:lnTo>
                    <a:pt x="57" y="608"/>
                  </a:lnTo>
                  <a:lnTo>
                    <a:pt x="56" y="611"/>
                  </a:lnTo>
                  <a:lnTo>
                    <a:pt x="55" y="615"/>
                  </a:lnTo>
                  <a:lnTo>
                    <a:pt x="55" y="618"/>
                  </a:lnTo>
                  <a:lnTo>
                    <a:pt x="54" y="621"/>
                  </a:lnTo>
                  <a:lnTo>
                    <a:pt x="52" y="623"/>
                  </a:lnTo>
                  <a:lnTo>
                    <a:pt x="51" y="621"/>
                  </a:lnTo>
                  <a:lnTo>
                    <a:pt x="49" y="617"/>
                  </a:lnTo>
                  <a:lnTo>
                    <a:pt x="48" y="613"/>
                  </a:lnTo>
                  <a:lnTo>
                    <a:pt x="47" y="607"/>
                  </a:lnTo>
                  <a:lnTo>
                    <a:pt x="46" y="601"/>
                  </a:lnTo>
                  <a:lnTo>
                    <a:pt x="43" y="596"/>
                  </a:lnTo>
                  <a:lnTo>
                    <a:pt x="42" y="592"/>
                  </a:lnTo>
                  <a:lnTo>
                    <a:pt x="42" y="599"/>
                  </a:lnTo>
                  <a:lnTo>
                    <a:pt x="43" y="605"/>
                  </a:lnTo>
                  <a:lnTo>
                    <a:pt x="43" y="608"/>
                  </a:lnTo>
                  <a:lnTo>
                    <a:pt x="43" y="612"/>
                  </a:lnTo>
                  <a:lnTo>
                    <a:pt x="43" y="615"/>
                  </a:lnTo>
                  <a:lnTo>
                    <a:pt x="43" y="619"/>
                  </a:lnTo>
                  <a:lnTo>
                    <a:pt x="43" y="625"/>
                  </a:lnTo>
                  <a:lnTo>
                    <a:pt x="44" y="631"/>
                  </a:lnTo>
                  <a:lnTo>
                    <a:pt x="44" y="634"/>
                  </a:lnTo>
                  <a:lnTo>
                    <a:pt x="44" y="638"/>
                  </a:lnTo>
                  <a:lnTo>
                    <a:pt x="44" y="642"/>
                  </a:lnTo>
                  <a:lnTo>
                    <a:pt x="46" y="646"/>
                  </a:lnTo>
                  <a:lnTo>
                    <a:pt x="46" y="649"/>
                  </a:lnTo>
                  <a:lnTo>
                    <a:pt x="46" y="652"/>
                  </a:lnTo>
                  <a:lnTo>
                    <a:pt x="46" y="655"/>
                  </a:lnTo>
                  <a:lnTo>
                    <a:pt x="46" y="659"/>
                  </a:lnTo>
                  <a:lnTo>
                    <a:pt x="46" y="662"/>
                  </a:lnTo>
                  <a:lnTo>
                    <a:pt x="46" y="665"/>
                  </a:lnTo>
                  <a:lnTo>
                    <a:pt x="46" y="669"/>
                  </a:lnTo>
                  <a:lnTo>
                    <a:pt x="47" y="672"/>
                  </a:lnTo>
                  <a:lnTo>
                    <a:pt x="47" y="675"/>
                  </a:lnTo>
                  <a:lnTo>
                    <a:pt x="47" y="679"/>
                  </a:lnTo>
                  <a:lnTo>
                    <a:pt x="47" y="682"/>
                  </a:lnTo>
                  <a:lnTo>
                    <a:pt x="47" y="686"/>
                  </a:lnTo>
                  <a:lnTo>
                    <a:pt x="47" y="689"/>
                  </a:lnTo>
                  <a:lnTo>
                    <a:pt x="48" y="693"/>
                  </a:lnTo>
                  <a:lnTo>
                    <a:pt x="48" y="696"/>
                  </a:lnTo>
                  <a:lnTo>
                    <a:pt x="48" y="700"/>
                  </a:lnTo>
                  <a:lnTo>
                    <a:pt x="48" y="703"/>
                  </a:lnTo>
                  <a:lnTo>
                    <a:pt x="48" y="706"/>
                  </a:lnTo>
                  <a:lnTo>
                    <a:pt x="48" y="709"/>
                  </a:lnTo>
                  <a:lnTo>
                    <a:pt x="48" y="713"/>
                  </a:lnTo>
                  <a:lnTo>
                    <a:pt x="48" y="716"/>
                  </a:lnTo>
                  <a:lnTo>
                    <a:pt x="49" y="719"/>
                  </a:lnTo>
                  <a:lnTo>
                    <a:pt x="49" y="722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33"/>
                  </a:lnTo>
                  <a:lnTo>
                    <a:pt x="50" y="736"/>
                  </a:lnTo>
                  <a:lnTo>
                    <a:pt x="50" y="740"/>
                  </a:lnTo>
                  <a:lnTo>
                    <a:pt x="50" y="743"/>
                  </a:lnTo>
                  <a:lnTo>
                    <a:pt x="51" y="746"/>
                  </a:lnTo>
                  <a:lnTo>
                    <a:pt x="51" y="750"/>
                  </a:lnTo>
                  <a:lnTo>
                    <a:pt x="52" y="754"/>
                  </a:lnTo>
                  <a:lnTo>
                    <a:pt x="52" y="756"/>
                  </a:lnTo>
                  <a:lnTo>
                    <a:pt x="52" y="759"/>
                  </a:lnTo>
                  <a:lnTo>
                    <a:pt x="52" y="763"/>
                  </a:lnTo>
                  <a:lnTo>
                    <a:pt x="53" y="766"/>
                  </a:lnTo>
                  <a:lnTo>
                    <a:pt x="53" y="769"/>
                  </a:lnTo>
                  <a:lnTo>
                    <a:pt x="54" y="772"/>
                  </a:lnTo>
                  <a:lnTo>
                    <a:pt x="54" y="777"/>
                  </a:lnTo>
                  <a:lnTo>
                    <a:pt x="55" y="780"/>
                  </a:lnTo>
                  <a:lnTo>
                    <a:pt x="55" y="783"/>
                  </a:lnTo>
                  <a:lnTo>
                    <a:pt x="56" y="787"/>
                  </a:lnTo>
                  <a:lnTo>
                    <a:pt x="56" y="790"/>
                  </a:lnTo>
                  <a:lnTo>
                    <a:pt x="57" y="793"/>
                  </a:lnTo>
                  <a:lnTo>
                    <a:pt x="58" y="796"/>
                  </a:lnTo>
                  <a:lnTo>
                    <a:pt x="58" y="800"/>
                  </a:lnTo>
                  <a:lnTo>
                    <a:pt x="59" y="803"/>
                  </a:lnTo>
                  <a:lnTo>
                    <a:pt x="60" y="807"/>
                  </a:lnTo>
                  <a:lnTo>
                    <a:pt x="71" y="785"/>
                  </a:lnTo>
                  <a:lnTo>
                    <a:pt x="65" y="750"/>
                  </a:lnTo>
                  <a:lnTo>
                    <a:pt x="71" y="741"/>
                  </a:lnTo>
                  <a:lnTo>
                    <a:pt x="80" y="763"/>
                  </a:lnTo>
                  <a:lnTo>
                    <a:pt x="76" y="706"/>
                  </a:lnTo>
                  <a:lnTo>
                    <a:pt x="82" y="709"/>
                  </a:lnTo>
                  <a:lnTo>
                    <a:pt x="83" y="714"/>
                  </a:lnTo>
                  <a:lnTo>
                    <a:pt x="85" y="718"/>
                  </a:lnTo>
                  <a:lnTo>
                    <a:pt x="86" y="722"/>
                  </a:lnTo>
                  <a:lnTo>
                    <a:pt x="88" y="726"/>
                  </a:lnTo>
                  <a:lnTo>
                    <a:pt x="89" y="731"/>
                  </a:lnTo>
                  <a:lnTo>
                    <a:pt x="92" y="735"/>
                  </a:lnTo>
                  <a:lnTo>
                    <a:pt x="93" y="738"/>
                  </a:lnTo>
                  <a:lnTo>
                    <a:pt x="95" y="742"/>
                  </a:lnTo>
                  <a:lnTo>
                    <a:pt x="95" y="746"/>
                  </a:lnTo>
                  <a:lnTo>
                    <a:pt x="96" y="749"/>
                  </a:lnTo>
                  <a:lnTo>
                    <a:pt x="97" y="753"/>
                  </a:lnTo>
                  <a:lnTo>
                    <a:pt x="99" y="757"/>
                  </a:lnTo>
                  <a:lnTo>
                    <a:pt x="99" y="761"/>
                  </a:lnTo>
                  <a:lnTo>
                    <a:pt x="101" y="765"/>
                  </a:lnTo>
                  <a:lnTo>
                    <a:pt x="102" y="769"/>
                  </a:lnTo>
                  <a:lnTo>
                    <a:pt x="103" y="774"/>
                  </a:lnTo>
                  <a:lnTo>
                    <a:pt x="116" y="684"/>
                  </a:lnTo>
                  <a:lnTo>
                    <a:pt x="123" y="677"/>
                  </a:lnTo>
                  <a:lnTo>
                    <a:pt x="128" y="691"/>
                  </a:lnTo>
                  <a:lnTo>
                    <a:pt x="130" y="694"/>
                  </a:lnTo>
                  <a:lnTo>
                    <a:pt x="131" y="697"/>
                  </a:lnTo>
                  <a:lnTo>
                    <a:pt x="132" y="701"/>
                  </a:lnTo>
                  <a:lnTo>
                    <a:pt x="134" y="704"/>
                  </a:lnTo>
                  <a:lnTo>
                    <a:pt x="135" y="707"/>
                  </a:lnTo>
                  <a:lnTo>
                    <a:pt x="136" y="711"/>
                  </a:lnTo>
                  <a:lnTo>
                    <a:pt x="139" y="714"/>
                  </a:lnTo>
                  <a:lnTo>
                    <a:pt x="141" y="718"/>
                  </a:lnTo>
                  <a:lnTo>
                    <a:pt x="142" y="721"/>
                  </a:lnTo>
                  <a:lnTo>
                    <a:pt x="143" y="724"/>
                  </a:lnTo>
                  <a:lnTo>
                    <a:pt x="144" y="728"/>
                  </a:lnTo>
                  <a:lnTo>
                    <a:pt x="146" y="732"/>
                  </a:lnTo>
                  <a:lnTo>
                    <a:pt x="147" y="736"/>
                  </a:lnTo>
                  <a:lnTo>
                    <a:pt x="148" y="739"/>
                  </a:lnTo>
                  <a:lnTo>
                    <a:pt x="150" y="743"/>
                  </a:lnTo>
                  <a:lnTo>
                    <a:pt x="152" y="746"/>
                  </a:lnTo>
                  <a:lnTo>
                    <a:pt x="164" y="727"/>
                  </a:lnTo>
                  <a:lnTo>
                    <a:pt x="163" y="721"/>
                  </a:lnTo>
                  <a:lnTo>
                    <a:pt x="163" y="717"/>
                  </a:lnTo>
                  <a:lnTo>
                    <a:pt x="162" y="712"/>
                  </a:lnTo>
                  <a:lnTo>
                    <a:pt x="162" y="707"/>
                  </a:lnTo>
                  <a:lnTo>
                    <a:pt x="162" y="702"/>
                  </a:lnTo>
                  <a:lnTo>
                    <a:pt x="162" y="698"/>
                  </a:lnTo>
                  <a:lnTo>
                    <a:pt x="160" y="694"/>
                  </a:lnTo>
                  <a:lnTo>
                    <a:pt x="160" y="689"/>
                  </a:lnTo>
                  <a:lnTo>
                    <a:pt x="159" y="684"/>
                  </a:lnTo>
                  <a:lnTo>
                    <a:pt x="159" y="680"/>
                  </a:lnTo>
                  <a:lnTo>
                    <a:pt x="159" y="675"/>
                  </a:lnTo>
                  <a:lnTo>
                    <a:pt x="159" y="671"/>
                  </a:lnTo>
                  <a:lnTo>
                    <a:pt x="158" y="666"/>
                  </a:lnTo>
                  <a:lnTo>
                    <a:pt x="158" y="662"/>
                  </a:lnTo>
                  <a:lnTo>
                    <a:pt x="158" y="657"/>
                  </a:lnTo>
                  <a:lnTo>
                    <a:pt x="158" y="654"/>
                  </a:lnTo>
                  <a:lnTo>
                    <a:pt x="158" y="649"/>
                  </a:lnTo>
                  <a:lnTo>
                    <a:pt x="157" y="645"/>
                  </a:lnTo>
                  <a:lnTo>
                    <a:pt x="157" y="641"/>
                  </a:lnTo>
                  <a:lnTo>
                    <a:pt x="157" y="636"/>
                  </a:lnTo>
                  <a:lnTo>
                    <a:pt x="156" y="631"/>
                  </a:lnTo>
                  <a:lnTo>
                    <a:pt x="156" y="627"/>
                  </a:lnTo>
                  <a:lnTo>
                    <a:pt x="156" y="623"/>
                  </a:lnTo>
                  <a:lnTo>
                    <a:pt x="156" y="619"/>
                  </a:lnTo>
                  <a:lnTo>
                    <a:pt x="155" y="614"/>
                  </a:lnTo>
                  <a:lnTo>
                    <a:pt x="155" y="611"/>
                  </a:lnTo>
                  <a:lnTo>
                    <a:pt x="155" y="606"/>
                  </a:lnTo>
                  <a:lnTo>
                    <a:pt x="155" y="602"/>
                  </a:lnTo>
                  <a:lnTo>
                    <a:pt x="155" y="598"/>
                  </a:lnTo>
                  <a:lnTo>
                    <a:pt x="155" y="593"/>
                  </a:lnTo>
                  <a:lnTo>
                    <a:pt x="155" y="589"/>
                  </a:lnTo>
                  <a:lnTo>
                    <a:pt x="155" y="586"/>
                  </a:lnTo>
                  <a:lnTo>
                    <a:pt x="155" y="581"/>
                  </a:lnTo>
                  <a:lnTo>
                    <a:pt x="155" y="577"/>
                  </a:lnTo>
                  <a:lnTo>
                    <a:pt x="155" y="573"/>
                  </a:lnTo>
                  <a:lnTo>
                    <a:pt x="155" y="568"/>
                  </a:lnTo>
                  <a:lnTo>
                    <a:pt x="155" y="564"/>
                  </a:lnTo>
                  <a:lnTo>
                    <a:pt x="155" y="560"/>
                  </a:lnTo>
                  <a:lnTo>
                    <a:pt x="155" y="555"/>
                  </a:lnTo>
                  <a:lnTo>
                    <a:pt x="155" y="552"/>
                  </a:lnTo>
                  <a:lnTo>
                    <a:pt x="155" y="546"/>
                  </a:lnTo>
                  <a:lnTo>
                    <a:pt x="155" y="542"/>
                  </a:lnTo>
                  <a:lnTo>
                    <a:pt x="155" y="538"/>
                  </a:lnTo>
                  <a:lnTo>
                    <a:pt x="156" y="534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1"/>
                  </a:lnTo>
                  <a:lnTo>
                    <a:pt x="158" y="517"/>
                  </a:lnTo>
                  <a:lnTo>
                    <a:pt x="158" y="513"/>
                  </a:lnTo>
                  <a:lnTo>
                    <a:pt x="158" y="509"/>
                  </a:lnTo>
                  <a:lnTo>
                    <a:pt x="158" y="503"/>
                  </a:lnTo>
                  <a:lnTo>
                    <a:pt x="159" y="499"/>
                  </a:lnTo>
                  <a:lnTo>
                    <a:pt x="159" y="494"/>
                  </a:lnTo>
                  <a:lnTo>
                    <a:pt x="159" y="490"/>
                  </a:lnTo>
                  <a:lnTo>
                    <a:pt x="160" y="486"/>
                  </a:lnTo>
                  <a:lnTo>
                    <a:pt x="162" y="482"/>
                  </a:lnTo>
                  <a:lnTo>
                    <a:pt x="163" y="477"/>
                  </a:lnTo>
                  <a:lnTo>
                    <a:pt x="164" y="472"/>
                  </a:lnTo>
                  <a:lnTo>
                    <a:pt x="165" y="467"/>
                  </a:lnTo>
                  <a:lnTo>
                    <a:pt x="166" y="463"/>
                  </a:lnTo>
                  <a:lnTo>
                    <a:pt x="166" y="458"/>
                  </a:lnTo>
                  <a:lnTo>
                    <a:pt x="168" y="453"/>
                  </a:lnTo>
                  <a:lnTo>
                    <a:pt x="168" y="449"/>
                  </a:lnTo>
                  <a:lnTo>
                    <a:pt x="170" y="445"/>
                  </a:lnTo>
                  <a:lnTo>
                    <a:pt x="168" y="443"/>
                  </a:lnTo>
                  <a:lnTo>
                    <a:pt x="172" y="382"/>
                  </a:lnTo>
                  <a:lnTo>
                    <a:pt x="172" y="362"/>
                  </a:lnTo>
                  <a:lnTo>
                    <a:pt x="173" y="355"/>
                  </a:lnTo>
                  <a:lnTo>
                    <a:pt x="173" y="349"/>
                  </a:lnTo>
                  <a:lnTo>
                    <a:pt x="173" y="345"/>
                  </a:lnTo>
                  <a:lnTo>
                    <a:pt x="173" y="340"/>
                  </a:lnTo>
                  <a:lnTo>
                    <a:pt x="173" y="335"/>
                  </a:lnTo>
                  <a:lnTo>
                    <a:pt x="173" y="330"/>
                  </a:lnTo>
                  <a:lnTo>
                    <a:pt x="173" y="324"/>
                  </a:lnTo>
                  <a:lnTo>
                    <a:pt x="173" y="320"/>
                  </a:lnTo>
                  <a:lnTo>
                    <a:pt x="174" y="315"/>
                  </a:lnTo>
                  <a:lnTo>
                    <a:pt x="174" y="309"/>
                  </a:lnTo>
                  <a:lnTo>
                    <a:pt x="174" y="305"/>
                  </a:lnTo>
                  <a:lnTo>
                    <a:pt x="174" y="300"/>
                  </a:lnTo>
                  <a:lnTo>
                    <a:pt x="175" y="295"/>
                  </a:lnTo>
                  <a:lnTo>
                    <a:pt x="175" y="291"/>
                  </a:lnTo>
                  <a:lnTo>
                    <a:pt x="175" y="286"/>
                  </a:lnTo>
                  <a:lnTo>
                    <a:pt x="175" y="281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75" y="265"/>
                  </a:lnTo>
                  <a:lnTo>
                    <a:pt x="174" y="260"/>
                  </a:lnTo>
                  <a:lnTo>
                    <a:pt x="174" y="255"/>
                  </a:lnTo>
                  <a:lnTo>
                    <a:pt x="173" y="250"/>
                  </a:lnTo>
                  <a:lnTo>
                    <a:pt x="173" y="245"/>
                  </a:lnTo>
                  <a:lnTo>
                    <a:pt x="173" y="241"/>
                  </a:lnTo>
                  <a:lnTo>
                    <a:pt x="173" y="236"/>
                  </a:lnTo>
                  <a:lnTo>
                    <a:pt x="173" y="230"/>
                  </a:lnTo>
                  <a:lnTo>
                    <a:pt x="172" y="225"/>
                  </a:lnTo>
                  <a:lnTo>
                    <a:pt x="172" y="220"/>
                  </a:lnTo>
                  <a:lnTo>
                    <a:pt x="172" y="216"/>
                  </a:lnTo>
                  <a:lnTo>
                    <a:pt x="171" y="210"/>
                  </a:lnTo>
                  <a:lnTo>
                    <a:pt x="170" y="205"/>
                  </a:lnTo>
                  <a:lnTo>
                    <a:pt x="170" y="201"/>
                  </a:lnTo>
                  <a:lnTo>
                    <a:pt x="170" y="196"/>
                  </a:lnTo>
                  <a:lnTo>
                    <a:pt x="17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Freeform 1172"/>
            <p:cNvSpPr>
              <a:spLocks/>
            </p:cNvSpPr>
            <p:nvPr/>
          </p:nvSpPr>
          <p:spPr bwMode="auto">
            <a:xfrm>
              <a:off x="135" y="1715"/>
              <a:ext cx="1" cy="11"/>
            </a:xfrm>
            <a:custGeom>
              <a:avLst/>
              <a:gdLst>
                <a:gd name="T0" fmla="*/ 5 w 13"/>
                <a:gd name="T1" fmla="*/ 129 h 129"/>
                <a:gd name="T2" fmla="*/ 12 w 13"/>
                <a:gd name="T3" fmla="*/ 129 h 129"/>
                <a:gd name="T4" fmla="*/ 12 w 13"/>
                <a:gd name="T5" fmla="*/ 126 h 129"/>
                <a:gd name="T6" fmla="*/ 12 w 13"/>
                <a:gd name="T7" fmla="*/ 122 h 129"/>
                <a:gd name="T8" fmla="*/ 12 w 13"/>
                <a:gd name="T9" fmla="*/ 119 h 129"/>
                <a:gd name="T10" fmla="*/ 12 w 13"/>
                <a:gd name="T11" fmla="*/ 115 h 129"/>
                <a:gd name="T12" fmla="*/ 12 w 13"/>
                <a:gd name="T13" fmla="*/ 112 h 129"/>
                <a:gd name="T14" fmla="*/ 12 w 13"/>
                <a:gd name="T15" fmla="*/ 107 h 129"/>
                <a:gd name="T16" fmla="*/ 12 w 13"/>
                <a:gd name="T17" fmla="*/ 104 h 129"/>
                <a:gd name="T18" fmla="*/ 13 w 13"/>
                <a:gd name="T19" fmla="*/ 100 h 129"/>
                <a:gd name="T20" fmla="*/ 13 w 13"/>
                <a:gd name="T21" fmla="*/ 96 h 129"/>
                <a:gd name="T22" fmla="*/ 13 w 13"/>
                <a:gd name="T23" fmla="*/ 92 h 129"/>
                <a:gd name="T24" fmla="*/ 13 w 13"/>
                <a:gd name="T25" fmla="*/ 88 h 129"/>
                <a:gd name="T26" fmla="*/ 13 w 13"/>
                <a:gd name="T27" fmla="*/ 85 h 129"/>
                <a:gd name="T28" fmla="*/ 13 w 13"/>
                <a:gd name="T29" fmla="*/ 81 h 129"/>
                <a:gd name="T30" fmla="*/ 13 w 13"/>
                <a:gd name="T31" fmla="*/ 77 h 129"/>
                <a:gd name="T32" fmla="*/ 13 w 13"/>
                <a:gd name="T33" fmla="*/ 73 h 129"/>
                <a:gd name="T34" fmla="*/ 13 w 13"/>
                <a:gd name="T35" fmla="*/ 70 h 129"/>
                <a:gd name="T36" fmla="*/ 12 w 13"/>
                <a:gd name="T37" fmla="*/ 66 h 129"/>
                <a:gd name="T38" fmla="*/ 12 w 13"/>
                <a:gd name="T39" fmla="*/ 61 h 129"/>
                <a:gd name="T40" fmla="*/ 12 w 13"/>
                <a:gd name="T41" fmla="*/ 57 h 129"/>
                <a:gd name="T42" fmla="*/ 12 w 13"/>
                <a:gd name="T43" fmla="*/ 53 h 129"/>
                <a:gd name="T44" fmla="*/ 11 w 13"/>
                <a:gd name="T45" fmla="*/ 49 h 129"/>
                <a:gd name="T46" fmla="*/ 11 w 13"/>
                <a:gd name="T47" fmla="*/ 45 h 129"/>
                <a:gd name="T48" fmla="*/ 11 w 13"/>
                <a:gd name="T49" fmla="*/ 42 h 129"/>
                <a:gd name="T50" fmla="*/ 11 w 13"/>
                <a:gd name="T51" fmla="*/ 38 h 129"/>
                <a:gd name="T52" fmla="*/ 10 w 13"/>
                <a:gd name="T53" fmla="*/ 34 h 129"/>
                <a:gd name="T54" fmla="*/ 9 w 13"/>
                <a:gd name="T55" fmla="*/ 31 h 129"/>
                <a:gd name="T56" fmla="*/ 9 w 13"/>
                <a:gd name="T57" fmla="*/ 27 h 129"/>
                <a:gd name="T58" fmla="*/ 8 w 13"/>
                <a:gd name="T59" fmla="*/ 24 h 129"/>
                <a:gd name="T60" fmla="*/ 7 w 13"/>
                <a:gd name="T61" fmla="*/ 16 h 129"/>
                <a:gd name="T62" fmla="*/ 6 w 13"/>
                <a:gd name="T63" fmla="*/ 10 h 129"/>
                <a:gd name="T64" fmla="*/ 5 w 13"/>
                <a:gd name="T65" fmla="*/ 6 h 129"/>
                <a:gd name="T66" fmla="*/ 5 w 13"/>
                <a:gd name="T67" fmla="*/ 3 h 129"/>
                <a:gd name="T68" fmla="*/ 4 w 13"/>
                <a:gd name="T69" fmla="*/ 1 h 129"/>
                <a:gd name="T70" fmla="*/ 3 w 13"/>
                <a:gd name="T71" fmla="*/ 1 h 129"/>
                <a:gd name="T72" fmla="*/ 2 w 13"/>
                <a:gd name="T73" fmla="*/ 0 h 129"/>
                <a:gd name="T74" fmla="*/ 2 w 13"/>
                <a:gd name="T75" fmla="*/ 3 h 129"/>
                <a:gd name="T76" fmla="*/ 0 w 13"/>
                <a:gd name="T77" fmla="*/ 6 h 129"/>
                <a:gd name="T78" fmla="*/ 0 w 13"/>
                <a:gd name="T79" fmla="*/ 11 h 129"/>
                <a:gd name="T80" fmla="*/ 0 w 13"/>
                <a:gd name="T81" fmla="*/ 16 h 129"/>
                <a:gd name="T82" fmla="*/ 0 w 13"/>
                <a:gd name="T83" fmla="*/ 22 h 129"/>
                <a:gd name="T84" fmla="*/ 5 w 13"/>
                <a:gd name="T85" fmla="*/ 51 h 129"/>
                <a:gd name="T86" fmla="*/ 4 w 13"/>
                <a:gd name="T87" fmla="*/ 56 h 129"/>
                <a:gd name="T88" fmla="*/ 4 w 13"/>
                <a:gd name="T89" fmla="*/ 62 h 129"/>
                <a:gd name="T90" fmla="*/ 3 w 13"/>
                <a:gd name="T91" fmla="*/ 68 h 129"/>
                <a:gd name="T92" fmla="*/ 3 w 13"/>
                <a:gd name="T93" fmla="*/ 74 h 129"/>
                <a:gd name="T94" fmla="*/ 3 w 13"/>
                <a:gd name="T95" fmla="*/ 79 h 129"/>
                <a:gd name="T96" fmla="*/ 3 w 13"/>
                <a:gd name="T97" fmla="*/ 86 h 129"/>
                <a:gd name="T98" fmla="*/ 3 w 13"/>
                <a:gd name="T99" fmla="*/ 89 h 129"/>
                <a:gd name="T100" fmla="*/ 3 w 13"/>
                <a:gd name="T101" fmla="*/ 92 h 129"/>
                <a:gd name="T102" fmla="*/ 4 w 13"/>
                <a:gd name="T103" fmla="*/ 96 h 129"/>
                <a:gd name="T104" fmla="*/ 5 w 13"/>
                <a:gd name="T105" fmla="*/ 100 h 129"/>
                <a:gd name="T106" fmla="*/ 0 w 13"/>
                <a:gd name="T107" fmla="*/ 106 h 129"/>
                <a:gd name="T108" fmla="*/ 5 w 13"/>
                <a:gd name="T109" fmla="*/ 129 h 129"/>
                <a:gd name="T110" fmla="*/ 5 w 13"/>
                <a:gd name="T1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29">
                  <a:moveTo>
                    <a:pt x="5" y="129"/>
                  </a:moveTo>
                  <a:lnTo>
                    <a:pt x="12" y="129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0" y="34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5" y="51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0" y="106"/>
                  </a:lnTo>
                  <a:lnTo>
                    <a:pt x="5" y="129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5" name="Freeform 1173"/>
            <p:cNvSpPr>
              <a:spLocks/>
            </p:cNvSpPr>
            <p:nvPr/>
          </p:nvSpPr>
          <p:spPr bwMode="auto">
            <a:xfrm>
              <a:off x="133" y="1737"/>
              <a:ext cx="1" cy="8"/>
            </a:xfrm>
            <a:custGeom>
              <a:avLst/>
              <a:gdLst>
                <a:gd name="T0" fmla="*/ 0 w 18"/>
                <a:gd name="T1" fmla="*/ 97 h 97"/>
                <a:gd name="T2" fmla="*/ 0 w 18"/>
                <a:gd name="T3" fmla="*/ 94 h 97"/>
                <a:gd name="T4" fmla="*/ 0 w 18"/>
                <a:gd name="T5" fmla="*/ 90 h 97"/>
                <a:gd name="T6" fmla="*/ 0 w 18"/>
                <a:gd name="T7" fmla="*/ 87 h 97"/>
                <a:gd name="T8" fmla="*/ 1 w 18"/>
                <a:gd name="T9" fmla="*/ 84 h 97"/>
                <a:gd name="T10" fmla="*/ 2 w 18"/>
                <a:gd name="T11" fmla="*/ 78 h 97"/>
                <a:gd name="T12" fmla="*/ 2 w 18"/>
                <a:gd name="T13" fmla="*/ 71 h 97"/>
                <a:gd name="T14" fmla="*/ 2 w 18"/>
                <a:gd name="T15" fmla="*/ 65 h 97"/>
                <a:gd name="T16" fmla="*/ 2 w 18"/>
                <a:gd name="T17" fmla="*/ 59 h 97"/>
                <a:gd name="T18" fmla="*/ 3 w 18"/>
                <a:gd name="T19" fmla="*/ 52 h 97"/>
                <a:gd name="T20" fmla="*/ 5 w 18"/>
                <a:gd name="T21" fmla="*/ 46 h 97"/>
                <a:gd name="T22" fmla="*/ 5 w 18"/>
                <a:gd name="T23" fmla="*/ 40 h 97"/>
                <a:gd name="T24" fmla="*/ 6 w 18"/>
                <a:gd name="T25" fmla="*/ 34 h 97"/>
                <a:gd name="T26" fmla="*/ 7 w 18"/>
                <a:gd name="T27" fmla="*/ 27 h 97"/>
                <a:gd name="T28" fmla="*/ 9 w 18"/>
                <a:gd name="T29" fmla="*/ 22 h 97"/>
                <a:gd name="T30" fmla="*/ 10 w 18"/>
                <a:gd name="T31" fmla="*/ 16 h 97"/>
                <a:gd name="T32" fmla="*/ 13 w 18"/>
                <a:gd name="T33" fmla="*/ 11 h 97"/>
                <a:gd name="T34" fmla="*/ 15 w 18"/>
                <a:gd name="T35" fmla="*/ 5 h 97"/>
                <a:gd name="T36" fmla="*/ 18 w 18"/>
                <a:gd name="T37" fmla="*/ 0 h 97"/>
                <a:gd name="T38" fmla="*/ 17 w 18"/>
                <a:gd name="T39" fmla="*/ 3 h 97"/>
                <a:gd name="T40" fmla="*/ 16 w 18"/>
                <a:gd name="T41" fmla="*/ 9 h 97"/>
                <a:gd name="T42" fmla="*/ 16 w 18"/>
                <a:gd name="T43" fmla="*/ 11 h 97"/>
                <a:gd name="T44" fmla="*/ 15 w 18"/>
                <a:gd name="T45" fmla="*/ 15 h 97"/>
                <a:gd name="T46" fmla="*/ 15 w 18"/>
                <a:gd name="T47" fmla="*/ 18 h 97"/>
                <a:gd name="T48" fmla="*/ 15 w 18"/>
                <a:gd name="T49" fmla="*/ 22 h 97"/>
                <a:gd name="T50" fmla="*/ 14 w 18"/>
                <a:gd name="T51" fmla="*/ 25 h 97"/>
                <a:gd name="T52" fmla="*/ 14 w 18"/>
                <a:gd name="T53" fmla="*/ 29 h 97"/>
                <a:gd name="T54" fmla="*/ 13 w 18"/>
                <a:gd name="T55" fmla="*/ 34 h 97"/>
                <a:gd name="T56" fmla="*/ 13 w 18"/>
                <a:gd name="T57" fmla="*/ 38 h 97"/>
                <a:gd name="T58" fmla="*/ 13 w 18"/>
                <a:gd name="T59" fmla="*/ 42 h 97"/>
                <a:gd name="T60" fmla="*/ 13 w 18"/>
                <a:gd name="T61" fmla="*/ 46 h 97"/>
                <a:gd name="T62" fmla="*/ 13 w 18"/>
                <a:gd name="T63" fmla="*/ 50 h 97"/>
                <a:gd name="T64" fmla="*/ 13 w 18"/>
                <a:gd name="T65" fmla="*/ 54 h 97"/>
                <a:gd name="T66" fmla="*/ 12 w 18"/>
                <a:gd name="T67" fmla="*/ 58 h 97"/>
                <a:gd name="T68" fmla="*/ 11 w 18"/>
                <a:gd name="T69" fmla="*/ 61 h 97"/>
                <a:gd name="T70" fmla="*/ 11 w 18"/>
                <a:gd name="T71" fmla="*/ 65 h 97"/>
                <a:gd name="T72" fmla="*/ 10 w 18"/>
                <a:gd name="T73" fmla="*/ 69 h 97"/>
                <a:gd name="T74" fmla="*/ 10 w 18"/>
                <a:gd name="T75" fmla="*/ 72 h 97"/>
                <a:gd name="T76" fmla="*/ 9 w 18"/>
                <a:gd name="T77" fmla="*/ 76 h 97"/>
                <a:gd name="T78" fmla="*/ 8 w 18"/>
                <a:gd name="T79" fmla="*/ 80 h 97"/>
                <a:gd name="T80" fmla="*/ 8 w 18"/>
                <a:gd name="T81" fmla="*/ 83 h 97"/>
                <a:gd name="T82" fmla="*/ 7 w 18"/>
                <a:gd name="T83" fmla="*/ 88 h 97"/>
                <a:gd name="T84" fmla="*/ 5 w 18"/>
                <a:gd name="T85" fmla="*/ 93 h 97"/>
                <a:gd name="T86" fmla="*/ 2 w 18"/>
                <a:gd name="T87" fmla="*/ 96 h 97"/>
                <a:gd name="T88" fmla="*/ 0 w 18"/>
                <a:gd name="T89" fmla="*/ 97 h 97"/>
                <a:gd name="T90" fmla="*/ 0 w 18"/>
                <a:gd name="T9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97">
                  <a:moveTo>
                    <a:pt x="0" y="97"/>
                  </a:moveTo>
                  <a:lnTo>
                    <a:pt x="0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2" y="58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7" y="88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6" name="Freeform 1174"/>
            <p:cNvSpPr>
              <a:spLocks/>
            </p:cNvSpPr>
            <p:nvPr/>
          </p:nvSpPr>
          <p:spPr bwMode="auto">
            <a:xfrm>
              <a:off x="128" y="1702"/>
              <a:ext cx="2" cy="4"/>
            </a:xfrm>
            <a:custGeom>
              <a:avLst/>
              <a:gdLst>
                <a:gd name="T0" fmla="*/ 24 w 24"/>
                <a:gd name="T1" fmla="*/ 47 h 47"/>
                <a:gd name="T2" fmla="*/ 23 w 24"/>
                <a:gd name="T3" fmla="*/ 42 h 47"/>
                <a:gd name="T4" fmla="*/ 21 w 24"/>
                <a:gd name="T5" fmla="*/ 38 h 47"/>
                <a:gd name="T6" fmla="*/ 18 w 24"/>
                <a:gd name="T7" fmla="*/ 34 h 47"/>
                <a:gd name="T8" fmla="*/ 17 w 24"/>
                <a:gd name="T9" fmla="*/ 30 h 47"/>
                <a:gd name="T10" fmla="*/ 16 w 24"/>
                <a:gd name="T11" fmla="*/ 25 h 47"/>
                <a:gd name="T12" fmla="*/ 15 w 24"/>
                <a:gd name="T13" fmla="*/ 21 h 47"/>
                <a:gd name="T14" fmla="*/ 15 w 24"/>
                <a:gd name="T15" fmla="*/ 18 h 47"/>
                <a:gd name="T16" fmla="*/ 16 w 24"/>
                <a:gd name="T17" fmla="*/ 14 h 47"/>
                <a:gd name="T18" fmla="*/ 1 w 24"/>
                <a:gd name="T19" fmla="*/ 0 h 47"/>
                <a:gd name="T20" fmla="*/ 0 w 24"/>
                <a:gd name="T21" fmla="*/ 2 h 47"/>
                <a:gd name="T22" fmla="*/ 1 w 24"/>
                <a:gd name="T23" fmla="*/ 4 h 47"/>
                <a:gd name="T24" fmla="*/ 2 w 24"/>
                <a:gd name="T25" fmla="*/ 7 h 47"/>
                <a:gd name="T26" fmla="*/ 3 w 24"/>
                <a:gd name="T27" fmla="*/ 12 h 47"/>
                <a:gd name="T28" fmla="*/ 4 w 24"/>
                <a:gd name="T29" fmla="*/ 15 h 47"/>
                <a:gd name="T30" fmla="*/ 6 w 24"/>
                <a:gd name="T31" fmla="*/ 20 h 47"/>
                <a:gd name="T32" fmla="*/ 6 w 24"/>
                <a:gd name="T33" fmla="*/ 25 h 47"/>
                <a:gd name="T34" fmla="*/ 6 w 24"/>
                <a:gd name="T35" fmla="*/ 30 h 47"/>
                <a:gd name="T36" fmla="*/ 24 w 24"/>
                <a:gd name="T37" fmla="*/ 47 h 47"/>
                <a:gd name="T38" fmla="*/ 24 w 24"/>
                <a:gd name="T3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lnTo>
                    <a:pt x="23" y="42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7" name="Freeform 1175"/>
            <p:cNvSpPr>
              <a:spLocks/>
            </p:cNvSpPr>
            <p:nvPr/>
          </p:nvSpPr>
          <p:spPr bwMode="auto">
            <a:xfrm>
              <a:off x="130" y="1715"/>
              <a:ext cx="1" cy="4"/>
            </a:xfrm>
            <a:custGeom>
              <a:avLst/>
              <a:gdLst>
                <a:gd name="T0" fmla="*/ 4 w 9"/>
                <a:gd name="T1" fmla="*/ 33 h 46"/>
                <a:gd name="T2" fmla="*/ 2 w 9"/>
                <a:gd name="T3" fmla="*/ 30 h 46"/>
                <a:gd name="T4" fmla="*/ 1 w 9"/>
                <a:gd name="T5" fmla="*/ 27 h 46"/>
                <a:gd name="T6" fmla="*/ 0 w 9"/>
                <a:gd name="T7" fmla="*/ 21 h 46"/>
                <a:gd name="T8" fmla="*/ 0 w 9"/>
                <a:gd name="T9" fmla="*/ 14 h 46"/>
                <a:gd name="T10" fmla="*/ 0 w 9"/>
                <a:gd name="T11" fmla="*/ 9 h 46"/>
                <a:gd name="T12" fmla="*/ 0 w 9"/>
                <a:gd name="T13" fmla="*/ 4 h 46"/>
                <a:gd name="T14" fmla="*/ 0 w 9"/>
                <a:gd name="T15" fmla="*/ 1 h 46"/>
                <a:gd name="T16" fmla="*/ 0 w 9"/>
                <a:gd name="T17" fmla="*/ 0 h 46"/>
                <a:gd name="T18" fmla="*/ 8 w 9"/>
                <a:gd name="T19" fmla="*/ 9 h 46"/>
                <a:gd name="T20" fmla="*/ 9 w 9"/>
                <a:gd name="T21" fmla="*/ 46 h 46"/>
                <a:gd name="T22" fmla="*/ 8 w 9"/>
                <a:gd name="T23" fmla="*/ 43 h 46"/>
                <a:gd name="T24" fmla="*/ 7 w 9"/>
                <a:gd name="T25" fmla="*/ 40 h 46"/>
                <a:gd name="T26" fmla="*/ 5 w 9"/>
                <a:gd name="T27" fmla="*/ 35 h 46"/>
                <a:gd name="T28" fmla="*/ 4 w 9"/>
                <a:gd name="T29" fmla="*/ 33 h 46"/>
                <a:gd name="T30" fmla="*/ 4 w 9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46">
                  <a:moveTo>
                    <a:pt x="4" y="33"/>
                  </a:moveTo>
                  <a:lnTo>
                    <a:pt x="2" y="30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8" name="Freeform 1176"/>
            <p:cNvSpPr>
              <a:spLocks/>
            </p:cNvSpPr>
            <p:nvPr/>
          </p:nvSpPr>
          <p:spPr bwMode="auto">
            <a:xfrm>
              <a:off x="128" y="1728"/>
              <a:ext cx="1" cy="4"/>
            </a:xfrm>
            <a:custGeom>
              <a:avLst/>
              <a:gdLst>
                <a:gd name="T0" fmla="*/ 7 w 9"/>
                <a:gd name="T1" fmla="*/ 0 h 45"/>
                <a:gd name="T2" fmla="*/ 6 w 9"/>
                <a:gd name="T3" fmla="*/ 5 h 45"/>
                <a:gd name="T4" fmla="*/ 5 w 9"/>
                <a:gd name="T5" fmla="*/ 10 h 45"/>
                <a:gd name="T6" fmla="*/ 3 w 9"/>
                <a:gd name="T7" fmla="*/ 16 h 45"/>
                <a:gd name="T8" fmla="*/ 3 w 9"/>
                <a:gd name="T9" fmla="*/ 21 h 45"/>
                <a:gd name="T10" fmla="*/ 1 w 9"/>
                <a:gd name="T11" fmla="*/ 26 h 45"/>
                <a:gd name="T12" fmla="*/ 0 w 9"/>
                <a:gd name="T13" fmla="*/ 31 h 45"/>
                <a:gd name="T14" fmla="*/ 0 w 9"/>
                <a:gd name="T15" fmla="*/ 34 h 45"/>
                <a:gd name="T16" fmla="*/ 0 w 9"/>
                <a:gd name="T17" fmla="*/ 37 h 45"/>
                <a:gd name="T18" fmla="*/ 0 w 9"/>
                <a:gd name="T19" fmla="*/ 42 h 45"/>
                <a:gd name="T20" fmla="*/ 0 w 9"/>
                <a:gd name="T21" fmla="*/ 45 h 45"/>
                <a:gd name="T22" fmla="*/ 1 w 9"/>
                <a:gd name="T23" fmla="*/ 40 h 45"/>
                <a:gd name="T24" fmla="*/ 3 w 9"/>
                <a:gd name="T25" fmla="*/ 35 h 45"/>
                <a:gd name="T26" fmla="*/ 4 w 9"/>
                <a:gd name="T27" fmla="*/ 31 h 45"/>
                <a:gd name="T28" fmla="*/ 5 w 9"/>
                <a:gd name="T29" fmla="*/ 29 h 45"/>
                <a:gd name="T30" fmla="*/ 6 w 9"/>
                <a:gd name="T31" fmla="*/ 25 h 45"/>
                <a:gd name="T32" fmla="*/ 7 w 9"/>
                <a:gd name="T33" fmla="*/ 22 h 45"/>
                <a:gd name="T34" fmla="*/ 7 w 9"/>
                <a:gd name="T35" fmla="*/ 19 h 45"/>
                <a:gd name="T36" fmla="*/ 8 w 9"/>
                <a:gd name="T37" fmla="*/ 15 h 45"/>
                <a:gd name="T38" fmla="*/ 8 w 9"/>
                <a:gd name="T39" fmla="*/ 11 h 45"/>
                <a:gd name="T40" fmla="*/ 9 w 9"/>
                <a:gd name="T41" fmla="*/ 8 h 45"/>
                <a:gd name="T42" fmla="*/ 8 w 9"/>
                <a:gd name="T43" fmla="*/ 3 h 45"/>
                <a:gd name="T44" fmla="*/ 7 w 9"/>
                <a:gd name="T45" fmla="*/ 0 h 45"/>
                <a:gd name="T46" fmla="*/ 7 w 9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5">
                  <a:moveTo>
                    <a:pt x="7" y="0"/>
                  </a:moveTo>
                  <a:lnTo>
                    <a:pt x="6" y="5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9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9" name="Freeform 1177"/>
            <p:cNvSpPr>
              <a:spLocks/>
            </p:cNvSpPr>
            <p:nvPr/>
          </p:nvSpPr>
          <p:spPr bwMode="auto">
            <a:xfrm>
              <a:off x="113" y="1679"/>
              <a:ext cx="39" cy="20"/>
            </a:xfrm>
            <a:custGeom>
              <a:avLst/>
              <a:gdLst>
                <a:gd name="T0" fmla="*/ 37 w 508"/>
                <a:gd name="T1" fmla="*/ 60 h 230"/>
                <a:gd name="T2" fmla="*/ 4 w 508"/>
                <a:gd name="T3" fmla="*/ 106 h 230"/>
                <a:gd name="T4" fmla="*/ 10 w 508"/>
                <a:gd name="T5" fmla="*/ 112 h 230"/>
                <a:gd name="T6" fmla="*/ 27 w 508"/>
                <a:gd name="T7" fmla="*/ 82 h 230"/>
                <a:gd name="T8" fmla="*/ 46 w 508"/>
                <a:gd name="T9" fmla="*/ 61 h 230"/>
                <a:gd name="T10" fmla="*/ 56 w 508"/>
                <a:gd name="T11" fmla="*/ 62 h 230"/>
                <a:gd name="T12" fmla="*/ 34 w 508"/>
                <a:gd name="T13" fmla="*/ 102 h 230"/>
                <a:gd name="T14" fmla="*/ 25 w 508"/>
                <a:gd name="T15" fmla="*/ 139 h 230"/>
                <a:gd name="T16" fmla="*/ 33 w 508"/>
                <a:gd name="T17" fmla="*/ 141 h 230"/>
                <a:gd name="T18" fmla="*/ 51 w 508"/>
                <a:gd name="T19" fmla="*/ 117 h 230"/>
                <a:gd name="T20" fmla="*/ 69 w 508"/>
                <a:gd name="T21" fmla="*/ 99 h 230"/>
                <a:gd name="T22" fmla="*/ 55 w 508"/>
                <a:gd name="T23" fmla="*/ 127 h 230"/>
                <a:gd name="T24" fmla="*/ 52 w 508"/>
                <a:gd name="T25" fmla="*/ 159 h 230"/>
                <a:gd name="T26" fmla="*/ 61 w 508"/>
                <a:gd name="T27" fmla="*/ 197 h 230"/>
                <a:gd name="T28" fmla="*/ 74 w 508"/>
                <a:gd name="T29" fmla="*/ 167 h 230"/>
                <a:gd name="T30" fmla="*/ 89 w 508"/>
                <a:gd name="T31" fmla="*/ 151 h 230"/>
                <a:gd name="T32" fmla="*/ 98 w 508"/>
                <a:gd name="T33" fmla="*/ 173 h 230"/>
                <a:gd name="T34" fmla="*/ 116 w 508"/>
                <a:gd name="T35" fmla="*/ 146 h 230"/>
                <a:gd name="T36" fmla="*/ 132 w 508"/>
                <a:gd name="T37" fmla="*/ 116 h 230"/>
                <a:gd name="T38" fmla="*/ 166 w 508"/>
                <a:gd name="T39" fmla="*/ 110 h 230"/>
                <a:gd name="T40" fmla="*/ 126 w 508"/>
                <a:gd name="T41" fmla="*/ 159 h 230"/>
                <a:gd name="T42" fmla="*/ 139 w 508"/>
                <a:gd name="T43" fmla="*/ 160 h 230"/>
                <a:gd name="T44" fmla="*/ 156 w 508"/>
                <a:gd name="T45" fmla="*/ 134 h 230"/>
                <a:gd name="T46" fmla="*/ 175 w 508"/>
                <a:gd name="T47" fmla="*/ 116 h 230"/>
                <a:gd name="T48" fmla="*/ 212 w 508"/>
                <a:gd name="T49" fmla="*/ 104 h 230"/>
                <a:gd name="T50" fmla="*/ 252 w 508"/>
                <a:gd name="T51" fmla="*/ 99 h 230"/>
                <a:gd name="T52" fmla="*/ 292 w 508"/>
                <a:gd name="T53" fmla="*/ 99 h 230"/>
                <a:gd name="T54" fmla="*/ 361 w 508"/>
                <a:gd name="T55" fmla="*/ 122 h 230"/>
                <a:gd name="T56" fmla="*/ 373 w 508"/>
                <a:gd name="T57" fmla="*/ 161 h 230"/>
                <a:gd name="T58" fmla="*/ 398 w 508"/>
                <a:gd name="T59" fmla="*/ 193 h 230"/>
                <a:gd name="T60" fmla="*/ 413 w 508"/>
                <a:gd name="T61" fmla="*/ 220 h 230"/>
                <a:gd name="T62" fmla="*/ 415 w 508"/>
                <a:gd name="T63" fmla="*/ 193 h 230"/>
                <a:gd name="T64" fmla="*/ 427 w 508"/>
                <a:gd name="T65" fmla="*/ 177 h 230"/>
                <a:gd name="T66" fmla="*/ 444 w 508"/>
                <a:gd name="T67" fmla="*/ 206 h 230"/>
                <a:gd name="T68" fmla="*/ 469 w 508"/>
                <a:gd name="T69" fmla="*/ 225 h 230"/>
                <a:gd name="T70" fmla="*/ 477 w 508"/>
                <a:gd name="T71" fmla="*/ 185 h 230"/>
                <a:gd name="T72" fmla="*/ 460 w 508"/>
                <a:gd name="T73" fmla="*/ 166 h 230"/>
                <a:gd name="T74" fmla="*/ 456 w 508"/>
                <a:gd name="T75" fmla="*/ 144 h 230"/>
                <a:gd name="T76" fmla="*/ 486 w 508"/>
                <a:gd name="T77" fmla="*/ 176 h 230"/>
                <a:gd name="T78" fmla="*/ 494 w 508"/>
                <a:gd name="T79" fmla="*/ 204 h 230"/>
                <a:gd name="T80" fmla="*/ 508 w 508"/>
                <a:gd name="T81" fmla="*/ 185 h 230"/>
                <a:gd name="T82" fmla="*/ 505 w 508"/>
                <a:gd name="T83" fmla="*/ 156 h 230"/>
                <a:gd name="T84" fmla="*/ 489 w 508"/>
                <a:gd name="T85" fmla="*/ 132 h 230"/>
                <a:gd name="T86" fmla="*/ 462 w 508"/>
                <a:gd name="T87" fmla="*/ 102 h 230"/>
                <a:gd name="T88" fmla="*/ 433 w 508"/>
                <a:gd name="T89" fmla="*/ 71 h 230"/>
                <a:gd name="T90" fmla="*/ 400 w 508"/>
                <a:gd name="T91" fmla="*/ 39 h 230"/>
                <a:gd name="T92" fmla="*/ 363 w 508"/>
                <a:gd name="T93" fmla="*/ 23 h 230"/>
                <a:gd name="T94" fmla="*/ 320 w 508"/>
                <a:gd name="T95" fmla="*/ 13 h 230"/>
                <a:gd name="T96" fmla="*/ 288 w 508"/>
                <a:gd name="T97" fmla="*/ 6 h 230"/>
                <a:gd name="T98" fmla="*/ 258 w 508"/>
                <a:gd name="T99" fmla="*/ 2 h 230"/>
                <a:gd name="T100" fmla="*/ 228 w 508"/>
                <a:gd name="T101" fmla="*/ 0 h 230"/>
                <a:gd name="T102" fmla="*/ 202 w 508"/>
                <a:gd name="T103" fmla="*/ 0 h 230"/>
                <a:gd name="T104" fmla="*/ 167 w 508"/>
                <a:gd name="T105" fmla="*/ 3 h 230"/>
                <a:gd name="T106" fmla="*/ 140 w 508"/>
                <a:gd name="T107" fmla="*/ 9 h 230"/>
                <a:gd name="T108" fmla="*/ 112 w 508"/>
                <a:gd name="T109" fmla="*/ 17 h 230"/>
                <a:gd name="T110" fmla="*/ 83 w 508"/>
                <a:gd name="T111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8" h="230">
                  <a:moveTo>
                    <a:pt x="75" y="32"/>
                  </a:moveTo>
                  <a:lnTo>
                    <a:pt x="71" y="30"/>
                  </a:lnTo>
                  <a:lnTo>
                    <a:pt x="55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37" y="60"/>
                  </a:lnTo>
                  <a:lnTo>
                    <a:pt x="32" y="66"/>
                  </a:lnTo>
                  <a:lnTo>
                    <a:pt x="27" y="72"/>
                  </a:lnTo>
                  <a:lnTo>
                    <a:pt x="23" y="78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0" y="96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1" y="128"/>
                  </a:lnTo>
                  <a:lnTo>
                    <a:pt x="5" y="129"/>
                  </a:lnTo>
                  <a:lnTo>
                    <a:pt x="10" y="112"/>
                  </a:lnTo>
                  <a:lnTo>
                    <a:pt x="11" y="110"/>
                  </a:lnTo>
                  <a:lnTo>
                    <a:pt x="14" y="105"/>
                  </a:lnTo>
                  <a:lnTo>
                    <a:pt x="16" y="102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4" y="86"/>
                  </a:lnTo>
                  <a:lnTo>
                    <a:pt x="27" y="82"/>
                  </a:lnTo>
                  <a:lnTo>
                    <a:pt x="29" y="79"/>
                  </a:lnTo>
                  <a:lnTo>
                    <a:pt x="32" y="77"/>
                  </a:lnTo>
                  <a:lnTo>
                    <a:pt x="36" y="73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42" y="68"/>
                  </a:lnTo>
                  <a:lnTo>
                    <a:pt x="44" y="65"/>
                  </a:lnTo>
                  <a:lnTo>
                    <a:pt x="46" y="61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65" y="53"/>
                  </a:lnTo>
                  <a:lnTo>
                    <a:pt x="64" y="55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1" y="69"/>
                  </a:lnTo>
                  <a:lnTo>
                    <a:pt x="48" y="75"/>
                  </a:lnTo>
                  <a:lnTo>
                    <a:pt x="45" y="79"/>
                  </a:lnTo>
                  <a:lnTo>
                    <a:pt x="42" y="84"/>
                  </a:lnTo>
                  <a:lnTo>
                    <a:pt x="39" y="90"/>
                  </a:lnTo>
                  <a:lnTo>
                    <a:pt x="37" y="96"/>
                  </a:lnTo>
                  <a:lnTo>
                    <a:pt x="34" y="102"/>
                  </a:lnTo>
                  <a:lnTo>
                    <a:pt x="33" y="108"/>
                  </a:lnTo>
                  <a:lnTo>
                    <a:pt x="32" y="113"/>
                  </a:lnTo>
                  <a:lnTo>
                    <a:pt x="32" y="120"/>
                  </a:lnTo>
                  <a:lnTo>
                    <a:pt x="31" y="122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4"/>
                  </a:lnTo>
                  <a:lnTo>
                    <a:pt x="25" y="139"/>
                  </a:lnTo>
                  <a:lnTo>
                    <a:pt x="20" y="141"/>
                  </a:lnTo>
                  <a:lnTo>
                    <a:pt x="20" y="162"/>
                  </a:lnTo>
                  <a:lnTo>
                    <a:pt x="30" y="160"/>
                  </a:lnTo>
                  <a:lnTo>
                    <a:pt x="30" y="156"/>
                  </a:lnTo>
                  <a:lnTo>
                    <a:pt x="31" y="153"/>
                  </a:lnTo>
                  <a:lnTo>
                    <a:pt x="32" y="149"/>
                  </a:lnTo>
                  <a:lnTo>
                    <a:pt x="32" y="147"/>
                  </a:lnTo>
                  <a:lnTo>
                    <a:pt x="33" y="141"/>
                  </a:lnTo>
                  <a:lnTo>
                    <a:pt x="36" y="138"/>
                  </a:lnTo>
                  <a:lnTo>
                    <a:pt x="37" y="132"/>
                  </a:lnTo>
                  <a:lnTo>
                    <a:pt x="41" y="129"/>
                  </a:lnTo>
                  <a:lnTo>
                    <a:pt x="43" y="127"/>
                  </a:lnTo>
                  <a:lnTo>
                    <a:pt x="45" y="125"/>
                  </a:lnTo>
                  <a:lnTo>
                    <a:pt x="48" y="123"/>
                  </a:lnTo>
                  <a:lnTo>
                    <a:pt x="51" y="122"/>
                  </a:lnTo>
                  <a:lnTo>
                    <a:pt x="51" y="117"/>
                  </a:lnTo>
                  <a:lnTo>
                    <a:pt x="52" y="114"/>
                  </a:lnTo>
                  <a:lnTo>
                    <a:pt x="53" y="110"/>
                  </a:lnTo>
                  <a:lnTo>
                    <a:pt x="54" y="10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63" y="97"/>
                  </a:lnTo>
                  <a:lnTo>
                    <a:pt x="68" y="98"/>
                  </a:lnTo>
                  <a:lnTo>
                    <a:pt x="69" y="99"/>
                  </a:lnTo>
                  <a:lnTo>
                    <a:pt x="69" y="102"/>
                  </a:lnTo>
                  <a:lnTo>
                    <a:pt x="69" y="105"/>
                  </a:lnTo>
                  <a:lnTo>
                    <a:pt x="69" y="109"/>
                  </a:lnTo>
                  <a:lnTo>
                    <a:pt x="66" y="11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24"/>
                  </a:lnTo>
                  <a:lnTo>
                    <a:pt x="55" y="127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3" y="142"/>
                  </a:lnTo>
                  <a:lnTo>
                    <a:pt x="53" y="145"/>
                  </a:lnTo>
                  <a:lnTo>
                    <a:pt x="53" y="149"/>
                  </a:lnTo>
                  <a:lnTo>
                    <a:pt x="53" y="152"/>
                  </a:lnTo>
                  <a:lnTo>
                    <a:pt x="53" y="156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51" y="164"/>
                  </a:lnTo>
                  <a:lnTo>
                    <a:pt x="50" y="168"/>
                  </a:lnTo>
                  <a:lnTo>
                    <a:pt x="48" y="174"/>
                  </a:lnTo>
                  <a:lnTo>
                    <a:pt x="45" y="180"/>
                  </a:lnTo>
                  <a:lnTo>
                    <a:pt x="55" y="195"/>
                  </a:lnTo>
                  <a:lnTo>
                    <a:pt x="57" y="197"/>
                  </a:lnTo>
                  <a:lnTo>
                    <a:pt x="61" y="197"/>
                  </a:lnTo>
                  <a:lnTo>
                    <a:pt x="61" y="196"/>
                  </a:lnTo>
                  <a:lnTo>
                    <a:pt x="62" y="193"/>
                  </a:lnTo>
                  <a:lnTo>
                    <a:pt x="63" y="188"/>
                  </a:lnTo>
                  <a:lnTo>
                    <a:pt x="64" y="183"/>
                  </a:lnTo>
                  <a:lnTo>
                    <a:pt x="64" y="177"/>
                  </a:lnTo>
                  <a:lnTo>
                    <a:pt x="65" y="172"/>
                  </a:lnTo>
                  <a:lnTo>
                    <a:pt x="69" y="169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79" y="162"/>
                  </a:lnTo>
                  <a:lnTo>
                    <a:pt x="82" y="158"/>
                  </a:lnTo>
                  <a:lnTo>
                    <a:pt x="83" y="154"/>
                  </a:lnTo>
                  <a:lnTo>
                    <a:pt x="83" y="151"/>
                  </a:lnTo>
                  <a:lnTo>
                    <a:pt x="83" y="150"/>
                  </a:lnTo>
                  <a:lnTo>
                    <a:pt x="85" y="149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0" y="155"/>
                  </a:lnTo>
                  <a:lnTo>
                    <a:pt x="90" y="159"/>
                  </a:lnTo>
                  <a:lnTo>
                    <a:pt x="90" y="164"/>
                  </a:lnTo>
                  <a:lnTo>
                    <a:pt x="89" y="167"/>
                  </a:lnTo>
                  <a:lnTo>
                    <a:pt x="90" y="171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100" y="166"/>
                  </a:lnTo>
                  <a:lnTo>
                    <a:pt x="102" y="162"/>
                  </a:lnTo>
                  <a:lnTo>
                    <a:pt x="106" y="159"/>
                  </a:lnTo>
                  <a:lnTo>
                    <a:pt x="107" y="155"/>
                  </a:lnTo>
                  <a:lnTo>
                    <a:pt x="110" y="151"/>
                  </a:lnTo>
                  <a:lnTo>
                    <a:pt x="113" y="149"/>
                  </a:lnTo>
                  <a:lnTo>
                    <a:pt x="116" y="146"/>
                  </a:lnTo>
                  <a:lnTo>
                    <a:pt x="118" y="142"/>
                  </a:lnTo>
                  <a:lnTo>
                    <a:pt x="120" y="138"/>
                  </a:lnTo>
                  <a:lnTo>
                    <a:pt x="123" y="135"/>
                  </a:lnTo>
                  <a:lnTo>
                    <a:pt x="125" y="131"/>
                  </a:lnTo>
                  <a:lnTo>
                    <a:pt x="127" y="127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5" y="115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9" y="105"/>
                  </a:lnTo>
                  <a:lnTo>
                    <a:pt x="163" y="101"/>
                  </a:lnTo>
                  <a:lnTo>
                    <a:pt x="171" y="107"/>
                  </a:lnTo>
                  <a:lnTo>
                    <a:pt x="166" y="110"/>
                  </a:lnTo>
                  <a:lnTo>
                    <a:pt x="162" y="114"/>
                  </a:lnTo>
                  <a:lnTo>
                    <a:pt x="158" y="117"/>
                  </a:lnTo>
                  <a:lnTo>
                    <a:pt x="154" y="122"/>
                  </a:lnTo>
                  <a:lnTo>
                    <a:pt x="148" y="125"/>
                  </a:lnTo>
                  <a:lnTo>
                    <a:pt x="144" y="129"/>
                  </a:lnTo>
                  <a:lnTo>
                    <a:pt x="140" y="134"/>
                  </a:lnTo>
                  <a:lnTo>
                    <a:pt x="136" y="138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63"/>
                  </a:lnTo>
                  <a:lnTo>
                    <a:pt x="125" y="168"/>
                  </a:lnTo>
                  <a:lnTo>
                    <a:pt x="126" y="172"/>
                  </a:lnTo>
                  <a:lnTo>
                    <a:pt x="136" y="175"/>
                  </a:lnTo>
                  <a:lnTo>
                    <a:pt x="136" y="170"/>
                  </a:lnTo>
                  <a:lnTo>
                    <a:pt x="137" y="166"/>
                  </a:lnTo>
                  <a:lnTo>
                    <a:pt x="139" y="160"/>
                  </a:lnTo>
                  <a:lnTo>
                    <a:pt x="141" y="155"/>
                  </a:lnTo>
                  <a:lnTo>
                    <a:pt x="142" y="150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7" y="147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9" y="129"/>
                  </a:lnTo>
                  <a:lnTo>
                    <a:pt x="149" y="131"/>
                  </a:lnTo>
                  <a:lnTo>
                    <a:pt x="154" y="127"/>
                  </a:lnTo>
                  <a:lnTo>
                    <a:pt x="157" y="125"/>
                  </a:lnTo>
                  <a:lnTo>
                    <a:pt x="161" y="122"/>
                  </a:lnTo>
                  <a:lnTo>
                    <a:pt x="165" y="120"/>
                  </a:lnTo>
                  <a:lnTo>
                    <a:pt x="169" y="117"/>
                  </a:lnTo>
                  <a:lnTo>
                    <a:pt x="175" y="116"/>
                  </a:lnTo>
                  <a:lnTo>
                    <a:pt x="179" y="114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3" y="106"/>
                  </a:lnTo>
                  <a:lnTo>
                    <a:pt x="207" y="104"/>
                  </a:lnTo>
                  <a:lnTo>
                    <a:pt x="212" y="104"/>
                  </a:lnTo>
                  <a:lnTo>
                    <a:pt x="217" y="103"/>
                  </a:lnTo>
                  <a:lnTo>
                    <a:pt x="223" y="103"/>
                  </a:lnTo>
                  <a:lnTo>
                    <a:pt x="227" y="102"/>
                  </a:lnTo>
                  <a:lnTo>
                    <a:pt x="232" y="101"/>
                  </a:lnTo>
                  <a:lnTo>
                    <a:pt x="237" y="100"/>
                  </a:lnTo>
                  <a:lnTo>
                    <a:pt x="242" y="100"/>
                  </a:lnTo>
                  <a:lnTo>
                    <a:pt x="247" y="100"/>
                  </a:lnTo>
                  <a:lnTo>
                    <a:pt x="252" y="99"/>
                  </a:lnTo>
                  <a:lnTo>
                    <a:pt x="257" y="99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2" y="99"/>
                  </a:lnTo>
                  <a:lnTo>
                    <a:pt x="277" y="99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2" y="99"/>
                  </a:lnTo>
                  <a:lnTo>
                    <a:pt x="297" y="99"/>
                  </a:lnTo>
                  <a:lnTo>
                    <a:pt x="302" y="99"/>
                  </a:lnTo>
                  <a:lnTo>
                    <a:pt x="307" y="100"/>
                  </a:lnTo>
                  <a:lnTo>
                    <a:pt x="312" y="102"/>
                  </a:lnTo>
                  <a:lnTo>
                    <a:pt x="319" y="103"/>
                  </a:lnTo>
                  <a:lnTo>
                    <a:pt x="325" y="105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4" y="126"/>
                  </a:lnTo>
                  <a:lnTo>
                    <a:pt x="366" y="131"/>
                  </a:lnTo>
                  <a:lnTo>
                    <a:pt x="368" y="138"/>
                  </a:lnTo>
                  <a:lnTo>
                    <a:pt x="368" y="143"/>
                  </a:lnTo>
                  <a:lnTo>
                    <a:pt x="369" y="149"/>
                  </a:lnTo>
                  <a:lnTo>
                    <a:pt x="370" y="154"/>
                  </a:lnTo>
                  <a:lnTo>
                    <a:pt x="372" y="160"/>
                  </a:lnTo>
                  <a:lnTo>
                    <a:pt x="373" y="161"/>
                  </a:lnTo>
                  <a:lnTo>
                    <a:pt x="375" y="164"/>
                  </a:lnTo>
                  <a:lnTo>
                    <a:pt x="379" y="169"/>
                  </a:lnTo>
                  <a:lnTo>
                    <a:pt x="384" y="174"/>
                  </a:lnTo>
                  <a:lnTo>
                    <a:pt x="389" y="180"/>
                  </a:lnTo>
                  <a:lnTo>
                    <a:pt x="392" y="185"/>
                  </a:lnTo>
                  <a:lnTo>
                    <a:pt x="395" y="188"/>
                  </a:lnTo>
                  <a:lnTo>
                    <a:pt x="396" y="190"/>
                  </a:lnTo>
                  <a:lnTo>
                    <a:pt x="398" y="193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4" y="206"/>
                  </a:lnTo>
                  <a:lnTo>
                    <a:pt x="407" y="210"/>
                  </a:lnTo>
                  <a:lnTo>
                    <a:pt x="409" y="214"/>
                  </a:lnTo>
                  <a:lnTo>
                    <a:pt x="411" y="219"/>
                  </a:lnTo>
                  <a:lnTo>
                    <a:pt x="414" y="224"/>
                  </a:lnTo>
                  <a:lnTo>
                    <a:pt x="413" y="220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2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12" y="200"/>
                  </a:lnTo>
                  <a:lnTo>
                    <a:pt x="412" y="197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2" y="197"/>
                  </a:lnTo>
                  <a:lnTo>
                    <a:pt x="425" y="201"/>
                  </a:lnTo>
                  <a:lnTo>
                    <a:pt x="435" y="195"/>
                  </a:lnTo>
                  <a:lnTo>
                    <a:pt x="421" y="185"/>
                  </a:lnTo>
                  <a:lnTo>
                    <a:pt x="420" y="177"/>
                  </a:lnTo>
                  <a:lnTo>
                    <a:pt x="423" y="175"/>
                  </a:lnTo>
                  <a:lnTo>
                    <a:pt x="427" y="177"/>
                  </a:lnTo>
                  <a:lnTo>
                    <a:pt x="432" y="181"/>
                  </a:lnTo>
                  <a:lnTo>
                    <a:pt x="435" y="184"/>
                  </a:lnTo>
                  <a:lnTo>
                    <a:pt x="439" y="187"/>
                  </a:lnTo>
                  <a:lnTo>
                    <a:pt x="441" y="190"/>
                  </a:lnTo>
                  <a:lnTo>
                    <a:pt x="442" y="194"/>
                  </a:lnTo>
                  <a:lnTo>
                    <a:pt x="442" y="198"/>
                  </a:lnTo>
                  <a:lnTo>
                    <a:pt x="443" y="204"/>
                  </a:lnTo>
                  <a:lnTo>
                    <a:pt x="444" y="206"/>
                  </a:lnTo>
                  <a:lnTo>
                    <a:pt x="447" y="210"/>
                  </a:lnTo>
                  <a:lnTo>
                    <a:pt x="452" y="214"/>
                  </a:lnTo>
                  <a:lnTo>
                    <a:pt x="456" y="220"/>
                  </a:lnTo>
                  <a:lnTo>
                    <a:pt x="459" y="225"/>
                  </a:lnTo>
                  <a:lnTo>
                    <a:pt x="463" y="229"/>
                  </a:lnTo>
                  <a:lnTo>
                    <a:pt x="467" y="230"/>
                  </a:lnTo>
                  <a:lnTo>
                    <a:pt x="470" y="230"/>
                  </a:lnTo>
                  <a:lnTo>
                    <a:pt x="469" y="225"/>
                  </a:lnTo>
                  <a:lnTo>
                    <a:pt x="469" y="219"/>
                  </a:lnTo>
                  <a:lnTo>
                    <a:pt x="470" y="214"/>
                  </a:lnTo>
                  <a:lnTo>
                    <a:pt x="472" y="210"/>
                  </a:lnTo>
                  <a:lnTo>
                    <a:pt x="473" y="204"/>
                  </a:lnTo>
                  <a:lnTo>
                    <a:pt x="475" y="200"/>
                  </a:lnTo>
                  <a:lnTo>
                    <a:pt x="476" y="194"/>
                  </a:lnTo>
                  <a:lnTo>
                    <a:pt x="477" y="190"/>
                  </a:lnTo>
                  <a:lnTo>
                    <a:pt x="477" y="185"/>
                  </a:lnTo>
                  <a:lnTo>
                    <a:pt x="478" y="181"/>
                  </a:lnTo>
                  <a:lnTo>
                    <a:pt x="477" y="176"/>
                  </a:lnTo>
                  <a:lnTo>
                    <a:pt x="476" y="173"/>
                  </a:lnTo>
                  <a:lnTo>
                    <a:pt x="472" y="170"/>
                  </a:lnTo>
                  <a:lnTo>
                    <a:pt x="468" y="168"/>
                  </a:lnTo>
                  <a:lnTo>
                    <a:pt x="465" y="167"/>
                  </a:lnTo>
                  <a:lnTo>
                    <a:pt x="463" y="166"/>
                  </a:lnTo>
                  <a:lnTo>
                    <a:pt x="460" y="166"/>
                  </a:lnTo>
                  <a:lnTo>
                    <a:pt x="457" y="166"/>
                  </a:lnTo>
                  <a:lnTo>
                    <a:pt x="445" y="149"/>
                  </a:lnTo>
                  <a:lnTo>
                    <a:pt x="443" y="144"/>
                  </a:lnTo>
                  <a:lnTo>
                    <a:pt x="444" y="141"/>
                  </a:lnTo>
                  <a:lnTo>
                    <a:pt x="445" y="140"/>
                  </a:lnTo>
                  <a:lnTo>
                    <a:pt x="448" y="141"/>
                  </a:lnTo>
                  <a:lnTo>
                    <a:pt x="452" y="142"/>
                  </a:lnTo>
                  <a:lnTo>
                    <a:pt x="456" y="144"/>
                  </a:lnTo>
                  <a:lnTo>
                    <a:pt x="461" y="148"/>
                  </a:lnTo>
                  <a:lnTo>
                    <a:pt x="466" y="153"/>
                  </a:lnTo>
                  <a:lnTo>
                    <a:pt x="471" y="157"/>
                  </a:lnTo>
                  <a:lnTo>
                    <a:pt x="477" y="163"/>
                  </a:lnTo>
                  <a:lnTo>
                    <a:pt x="479" y="166"/>
                  </a:lnTo>
                  <a:lnTo>
                    <a:pt x="481" y="169"/>
                  </a:lnTo>
                  <a:lnTo>
                    <a:pt x="484" y="172"/>
                  </a:lnTo>
                  <a:lnTo>
                    <a:pt x="486" y="176"/>
                  </a:lnTo>
                  <a:lnTo>
                    <a:pt x="487" y="180"/>
                  </a:lnTo>
                  <a:lnTo>
                    <a:pt x="489" y="183"/>
                  </a:lnTo>
                  <a:lnTo>
                    <a:pt x="490" y="187"/>
                  </a:lnTo>
                  <a:lnTo>
                    <a:pt x="492" y="190"/>
                  </a:lnTo>
                  <a:lnTo>
                    <a:pt x="493" y="194"/>
                  </a:lnTo>
                  <a:lnTo>
                    <a:pt x="493" y="197"/>
                  </a:lnTo>
                  <a:lnTo>
                    <a:pt x="493" y="201"/>
                  </a:lnTo>
                  <a:lnTo>
                    <a:pt x="494" y="204"/>
                  </a:lnTo>
                  <a:lnTo>
                    <a:pt x="496" y="208"/>
                  </a:lnTo>
                  <a:lnTo>
                    <a:pt x="503" y="207"/>
                  </a:lnTo>
                  <a:lnTo>
                    <a:pt x="504" y="204"/>
                  </a:lnTo>
                  <a:lnTo>
                    <a:pt x="505" y="202"/>
                  </a:lnTo>
                  <a:lnTo>
                    <a:pt x="507" y="198"/>
                  </a:lnTo>
                  <a:lnTo>
                    <a:pt x="508" y="196"/>
                  </a:lnTo>
                  <a:lnTo>
                    <a:pt x="508" y="191"/>
                  </a:lnTo>
                  <a:lnTo>
                    <a:pt x="508" y="185"/>
                  </a:lnTo>
                  <a:lnTo>
                    <a:pt x="508" y="182"/>
                  </a:lnTo>
                  <a:lnTo>
                    <a:pt x="508" y="179"/>
                  </a:lnTo>
                  <a:lnTo>
                    <a:pt x="508" y="174"/>
                  </a:lnTo>
                  <a:lnTo>
                    <a:pt x="508" y="172"/>
                  </a:lnTo>
                  <a:lnTo>
                    <a:pt x="504" y="167"/>
                  </a:lnTo>
                  <a:lnTo>
                    <a:pt x="504" y="162"/>
                  </a:lnTo>
                  <a:lnTo>
                    <a:pt x="504" y="159"/>
                  </a:lnTo>
                  <a:lnTo>
                    <a:pt x="505" y="156"/>
                  </a:lnTo>
                  <a:lnTo>
                    <a:pt x="505" y="153"/>
                  </a:lnTo>
                  <a:lnTo>
                    <a:pt x="506" y="153"/>
                  </a:lnTo>
                  <a:lnTo>
                    <a:pt x="504" y="149"/>
                  </a:lnTo>
                  <a:lnTo>
                    <a:pt x="501" y="146"/>
                  </a:lnTo>
                  <a:lnTo>
                    <a:pt x="498" y="143"/>
                  </a:lnTo>
                  <a:lnTo>
                    <a:pt x="495" y="140"/>
                  </a:lnTo>
                  <a:lnTo>
                    <a:pt x="492" y="136"/>
                  </a:lnTo>
                  <a:lnTo>
                    <a:pt x="489" y="132"/>
                  </a:lnTo>
                  <a:lnTo>
                    <a:pt x="486" y="128"/>
                  </a:lnTo>
                  <a:lnTo>
                    <a:pt x="484" y="125"/>
                  </a:lnTo>
                  <a:lnTo>
                    <a:pt x="480" y="120"/>
                  </a:lnTo>
                  <a:lnTo>
                    <a:pt x="477" y="117"/>
                  </a:lnTo>
                  <a:lnTo>
                    <a:pt x="472" y="113"/>
                  </a:lnTo>
                  <a:lnTo>
                    <a:pt x="469" y="109"/>
                  </a:lnTo>
                  <a:lnTo>
                    <a:pt x="466" y="105"/>
                  </a:lnTo>
                  <a:lnTo>
                    <a:pt x="462" y="102"/>
                  </a:lnTo>
                  <a:lnTo>
                    <a:pt x="459" y="98"/>
                  </a:lnTo>
                  <a:lnTo>
                    <a:pt x="456" y="94"/>
                  </a:lnTo>
                  <a:lnTo>
                    <a:pt x="452" y="90"/>
                  </a:lnTo>
                  <a:lnTo>
                    <a:pt x="447" y="86"/>
                  </a:lnTo>
                  <a:lnTo>
                    <a:pt x="444" y="82"/>
                  </a:lnTo>
                  <a:lnTo>
                    <a:pt x="440" y="78"/>
                  </a:lnTo>
                  <a:lnTo>
                    <a:pt x="437" y="75"/>
                  </a:lnTo>
                  <a:lnTo>
                    <a:pt x="433" y="71"/>
                  </a:lnTo>
                  <a:lnTo>
                    <a:pt x="429" y="68"/>
                  </a:lnTo>
                  <a:lnTo>
                    <a:pt x="426" y="64"/>
                  </a:lnTo>
                  <a:lnTo>
                    <a:pt x="422" y="60"/>
                  </a:lnTo>
                  <a:lnTo>
                    <a:pt x="418" y="57"/>
                  </a:lnTo>
                  <a:lnTo>
                    <a:pt x="415" y="54"/>
                  </a:lnTo>
                  <a:lnTo>
                    <a:pt x="412" y="51"/>
                  </a:lnTo>
                  <a:lnTo>
                    <a:pt x="406" y="45"/>
                  </a:lnTo>
                  <a:lnTo>
                    <a:pt x="400" y="39"/>
                  </a:lnTo>
                  <a:lnTo>
                    <a:pt x="397" y="37"/>
                  </a:lnTo>
                  <a:lnTo>
                    <a:pt x="394" y="35"/>
                  </a:lnTo>
                  <a:lnTo>
                    <a:pt x="390" y="33"/>
                  </a:lnTo>
                  <a:lnTo>
                    <a:pt x="386" y="31"/>
                  </a:lnTo>
                  <a:lnTo>
                    <a:pt x="379" y="29"/>
                  </a:lnTo>
                  <a:lnTo>
                    <a:pt x="374" y="27"/>
                  </a:lnTo>
                  <a:lnTo>
                    <a:pt x="368" y="25"/>
                  </a:lnTo>
                  <a:lnTo>
                    <a:pt x="363" y="23"/>
                  </a:lnTo>
                  <a:lnTo>
                    <a:pt x="355" y="22"/>
                  </a:lnTo>
                  <a:lnTo>
                    <a:pt x="349" y="20"/>
                  </a:lnTo>
                  <a:lnTo>
                    <a:pt x="344" y="18"/>
                  </a:lnTo>
                  <a:lnTo>
                    <a:pt x="338" y="17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3" y="13"/>
                  </a:lnTo>
                  <a:lnTo>
                    <a:pt x="320" y="13"/>
                  </a:lnTo>
                  <a:lnTo>
                    <a:pt x="318" y="10"/>
                  </a:lnTo>
                  <a:lnTo>
                    <a:pt x="312" y="9"/>
                  </a:lnTo>
                  <a:lnTo>
                    <a:pt x="307" y="8"/>
                  </a:lnTo>
                  <a:lnTo>
                    <a:pt x="306" y="9"/>
                  </a:lnTo>
                  <a:lnTo>
                    <a:pt x="301" y="8"/>
                  </a:lnTo>
                  <a:lnTo>
                    <a:pt x="297" y="8"/>
                  </a:lnTo>
                  <a:lnTo>
                    <a:pt x="293" y="6"/>
                  </a:lnTo>
                  <a:lnTo>
                    <a:pt x="288" y="6"/>
                  </a:lnTo>
                  <a:lnTo>
                    <a:pt x="284" y="5"/>
                  </a:lnTo>
                  <a:lnTo>
                    <a:pt x="280" y="5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69" y="3"/>
                  </a:lnTo>
                  <a:lnTo>
                    <a:pt x="265" y="3"/>
                  </a:lnTo>
                  <a:lnTo>
                    <a:pt x="261" y="2"/>
                  </a:lnTo>
                  <a:lnTo>
                    <a:pt x="258" y="2"/>
                  </a:lnTo>
                  <a:lnTo>
                    <a:pt x="254" y="2"/>
                  </a:lnTo>
                  <a:lnTo>
                    <a:pt x="251" y="1"/>
                  </a:lnTo>
                  <a:lnTo>
                    <a:pt x="247" y="1"/>
                  </a:lnTo>
                  <a:lnTo>
                    <a:pt x="244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7" y="3"/>
                  </a:lnTo>
                  <a:lnTo>
                    <a:pt x="164" y="4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54" y="6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3" y="8"/>
                  </a:lnTo>
                  <a:lnTo>
                    <a:pt x="140" y="9"/>
                  </a:lnTo>
                  <a:lnTo>
                    <a:pt x="137" y="10"/>
                  </a:lnTo>
                  <a:lnTo>
                    <a:pt x="134" y="11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19" y="15"/>
                  </a:lnTo>
                  <a:lnTo>
                    <a:pt x="116" y="16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6" y="20"/>
                  </a:lnTo>
                  <a:lnTo>
                    <a:pt x="100" y="21"/>
                  </a:lnTo>
                  <a:lnTo>
                    <a:pt x="97" y="22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78" y="3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0" name="Freeform 1178"/>
            <p:cNvSpPr>
              <a:spLocks/>
            </p:cNvSpPr>
            <p:nvPr/>
          </p:nvSpPr>
          <p:spPr bwMode="auto">
            <a:xfrm>
              <a:off x="126" y="1682"/>
              <a:ext cx="7" cy="1"/>
            </a:xfrm>
            <a:custGeom>
              <a:avLst/>
              <a:gdLst>
                <a:gd name="T0" fmla="*/ 87 w 87"/>
                <a:gd name="T1" fmla="*/ 8 h 14"/>
                <a:gd name="T2" fmla="*/ 87 w 87"/>
                <a:gd name="T3" fmla="*/ 0 h 14"/>
                <a:gd name="T4" fmla="*/ 51 w 87"/>
                <a:gd name="T5" fmla="*/ 4 h 14"/>
                <a:gd name="T6" fmla="*/ 31 w 87"/>
                <a:gd name="T7" fmla="*/ 6 h 14"/>
                <a:gd name="T8" fmla="*/ 29 w 87"/>
                <a:gd name="T9" fmla="*/ 6 h 14"/>
                <a:gd name="T10" fmla="*/ 26 w 87"/>
                <a:gd name="T11" fmla="*/ 6 h 14"/>
                <a:gd name="T12" fmla="*/ 20 w 87"/>
                <a:gd name="T13" fmla="*/ 6 h 14"/>
                <a:gd name="T14" fmla="*/ 15 w 87"/>
                <a:gd name="T15" fmla="*/ 7 h 14"/>
                <a:gd name="T16" fmla="*/ 9 w 87"/>
                <a:gd name="T17" fmla="*/ 7 h 14"/>
                <a:gd name="T18" fmla="*/ 4 w 87"/>
                <a:gd name="T19" fmla="*/ 8 h 14"/>
                <a:gd name="T20" fmla="*/ 1 w 87"/>
                <a:gd name="T21" fmla="*/ 9 h 14"/>
                <a:gd name="T22" fmla="*/ 0 w 87"/>
                <a:gd name="T23" fmla="*/ 11 h 14"/>
                <a:gd name="T24" fmla="*/ 2 w 87"/>
                <a:gd name="T25" fmla="*/ 13 h 14"/>
                <a:gd name="T26" fmla="*/ 7 w 87"/>
                <a:gd name="T27" fmla="*/ 14 h 14"/>
                <a:gd name="T28" fmla="*/ 12 w 87"/>
                <a:gd name="T29" fmla="*/ 13 h 14"/>
                <a:gd name="T30" fmla="*/ 16 w 87"/>
                <a:gd name="T31" fmla="*/ 13 h 14"/>
                <a:gd name="T32" fmla="*/ 21 w 87"/>
                <a:gd name="T33" fmla="*/ 11 h 14"/>
                <a:gd name="T34" fmla="*/ 29 w 87"/>
                <a:gd name="T35" fmla="*/ 11 h 14"/>
                <a:gd name="T36" fmla="*/ 32 w 87"/>
                <a:gd name="T37" fmla="*/ 11 h 14"/>
                <a:gd name="T38" fmla="*/ 35 w 87"/>
                <a:gd name="T39" fmla="*/ 11 h 14"/>
                <a:gd name="T40" fmla="*/ 38 w 87"/>
                <a:gd name="T41" fmla="*/ 11 h 14"/>
                <a:gd name="T42" fmla="*/ 42 w 87"/>
                <a:gd name="T43" fmla="*/ 11 h 14"/>
                <a:gd name="T44" fmla="*/ 46 w 87"/>
                <a:gd name="T45" fmla="*/ 10 h 14"/>
                <a:gd name="T46" fmla="*/ 49 w 87"/>
                <a:gd name="T47" fmla="*/ 10 h 14"/>
                <a:gd name="T48" fmla="*/ 52 w 87"/>
                <a:gd name="T49" fmla="*/ 10 h 14"/>
                <a:gd name="T50" fmla="*/ 56 w 87"/>
                <a:gd name="T51" fmla="*/ 10 h 14"/>
                <a:gd name="T52" fmla="*/ 62 w 87"/>
                <a:gd name="T53" fmla="*/ 9 h 14"/>
                <a:gd name="T54" fmla="*/ 69 w 87"/>
                <a:gd name="T55" fmla="*/ 8 h 14"/>
                <a:gd name="T56" fmla="*/ 73 w 87"/>
                <a:gd name="T57" fmla="*/ 11 h 14"/>
                <a:gd name="T58" fmla="*/ 87 w 87"/>
                <a:gd name="T59" fmla="*/ 8 h 14"/>
                <a:gd name="T60" fmla="*/ 87 w 87"/>
                <a:gd name="T6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14">
                  <a:moveTo>
                    <a:pt x="87" y="8"/>
                  </a:moveTo>
                  <a:lnTo>
                    <a:pt x="87" y="0"/>
                  </a:lnTo>
                  <a:lnTo>
                    <a:pt x="5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2" y="9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87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1" name="Freeform 1179"/>
            <p:cNvSpPr>
              <a:spLocks/>
            </p:cNvSpPr>
            <p:nvPr/>
          </p:nvSpPr>
          <p:spPr bwMode="auto">
            <a:xfrm>
              <a:off x="140" y="1684"/>
              <a:ext cx="5" cy="5"/>
            </a:xfrm>
            <a:custGeom>
              <a:avLst/>
              <a:gdLst>
                <a:gd name="T0" fmla="*/ 56 w 56"/>
                <a:gd name="T1" fmla="*/ 57 h 57"/>
                <a:gd name="T2" fmla="*/ 53 w 56"/>
                <a:gd name="T3" fmla="*/ 52 h 57"/>
                <a:gd name="T4" fmla="*/ 50 w 56"/>
                <a:gd name="T5" fmla="*/ 48 h 57"/>
                <a:gd name="T6" fmla="*/ 46 w 56"/>
                <a:gd name="T7" fmla="*/ 45 h 57"/>
                <a:gd name="T8" fmla="*/ 43 w 56"/>
                <a:gd name="T9" fmla="*/ 41 h 57"/>
                <a:gd name="T10" fmla="*/ 39 w 56"/>
                <a:gd name="T11" fmla="*/ 37 h 57"/>
                <a:gd name="T12" fmla="*/ 36 w 56"/>
                <a:gd name="T13" fmla="*/ 34 h 57"/>
                <a:gd name="T14" fmla="*/ 32 w 56"/>
                <a:gd name="T15" fmla="*/ 29 h 57"/>
                <a:gd name="T16" fmla="*/ 29 w 56"/>
                <a:gd name="T17" fmla="*/ 26 h 57"/>
                <a:gd name="T18" fmla="*/ 25 w 56"/>
                <a:gd name="T19" fmla="*/ 23 h 57"/>
                <a:gd name="T20" fmla="*/ 21 w 56"/>
                <a:gd name="T21" fmla="*/ 19 h 57"/>
                <a:gd name="T22" fmla="*/ 17 w 56"/>
                <a:gd name="T23" fmla="*/ 15 h 57"/>
                <a:gd name="T24" fmla="*/ 14 w 56"/>
                <a:gd name="T25" fmla="*/ 13 h 57"/>
                <a:gd name="T26" fmla="*/ 10 w 56"/>
                <a:gd name="T27" fmla="*/ 9 h 57"/>
                <a:gd name="T28" fmla="*/ 7 w 56"/>
                <a:gd name="T29" fmla="*/ 6 h 57"/>
                <a:gd name="T30" fmla="*/ 4 w 56"/>
                <a:gd name="T31" fmla="*/ 3 h 57"/>
                <a:gd name="T32" fmla="*/ 0 w 56"/>
                <a:gd name="T33" fmla="*/ 0 h 57"/>
                <a:gd name="T34" fmla="*/ 5 w 56"/>
                <a:gd name="T35" fmla="*/ 2 h 57"/>
                <a:gd name="T36" fmla="*/ 11 w 56"/>
                <a:gd name="T37" fmla="*/ 5 h 57"/>
                <a:gd name="T38" fmla="*/ 14 w 56"/>
                <a:gd name="T39" fmla="*/ 7 h 57"/>
                <a:gd name="T40" fmla="*/ 18 w 56"/>
                <a:gd name="T41" fmla="*/ 9 h 57"/>
                <a:gd name="T42" fmla="*/ 21 w 56"/>
                <a:gd name="T43" fmla="*/ 11 h 57"/>
                <a:gd name="T44" fmla="*/ 26 w 56"/>
                <a:gd name="T45" fmla="*/ 13 h 57"/>
                <a:gd name="T46" fmla="*/ 30 w 56"/>
                <a:gd name="T47" fmla="*/ 15 h 57"/>
                <a:gd name="T48" fmla="*/ 34 w 56"/>
                <a:gd name="T49" fmla="*/ 17 h 57"/>
                <a:gd name="T50" fmla="*/ 37 w 56"/>
                <a:gd name="T51" fmla="*/ 20 h 57"/>
                <a:gd name="T52" fmla="*/ 41 w 56"/>
                <a:gd name="T53" fmla="*/ 22 h 57"/>
                <a:gd name="T54" fmla="*/ 44 w 56"/>
                <a:gd name="T55" fmla="*/ 24 h 57"/>
                <a:gd name="T56" fmla="*/ 49 w 56"/>
                <a:gd name="T57" fmla="*/ 27 h 57"/>
                <a:gd name="T58" fmla="*/ 51 w 56"/>
                <a:gd name="T59" fmla="*/ 29 h 57"/>
                <a:gd name="T60" fmla="*/ 54 w 56"/>
                <a:gd name="T61" fmla="*/ 32 h 57"/>
                <a:gd name="T62" fmla="*/ 55 w 56"/>
                <a:gd name="T63" fmla="*/ 35 h 57"/>
                <a:gd name="T64" fmla="*/ 55 w 56"/>
                <a:gd name="T65" fmla="*/ 39 h 57"/>
                <a:gd name="T66" fmla="*/ 55 w 56"/>
                <a:gd name="T67" fmla="*/ 42 h 57"/>
                <a:gd name="T68" fmla="*/ 56 w 56"/>
                <a:gd name="T69" fmla="*/ 47 h 57"/>
                <a:gd name="T70" fmla="*/ 56 w 56"/>
                <a:gd name="T71" fmla="*/ 50 h 57"/>
                <a:gd name="T72" fmla="*/ 56 w 56"/>
                <a:gd name="T73" fmla="*/ 54 h 57"/>
                <a:gd name="T74" fmla="*/ 56 w 56"/>
                <a:gd name="T75" fmla="*/ 56 h 57"/>
                <a:gd name="T76" fmla="*/ 56 w 56"/>
                <a:gd name="T77" fmla="*/ 57 h 57"/>
                <a:gd name="T78" fmla="*/ 56 w 56"/>
                <a:gd name="T7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53" y="52"/>
                  </a:lnTo>
                  <a:lnTo>
                    <a:pt x="50" y="48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36" y="34"/>
                  </a:lnTo>
                  <a:lnTo>
                    <a:pt x="32" y="29"/>
                  </a:lnTo>
                  <a:lnTo>
                    <a:pt x="29" y="26"/>
                  </a:lnTo>
                  <a:lnTo>
                    <a:pt x="25" y="23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4" y="24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2" name="Freeform 1180"/>
            <p:cNvSpPr>
              <a:spLocks/>
            </p:cNvSpPr>
            <p:nvPr/>
          </p:nvSpPr>
          <p:spPr bwMode="auto">
            <a:xfrm>
              <a:off x="120" y="1689"/>
              <a:ext cx="1" cy="2"/>
            </a:xfrm>
            <a:custGeom>
              <a:avLst/>
              <a:gdLst>
                <a:gd name="T0" fmla="*/ 7 w 21"/>
                <a:gd name="T1" fmla="*/ 25 h 27"/>
                <a:gd name="T2" fmla="*/ 10 w 21"/>
                <a:gd name="T3" fmla="*/ 22 h 27"/>
                <a:gd name="T4" fmla="*/ 12 w 21"/>
                <a:gd name="T5" fmla="*/ 21 h 27"/>
                <a:gd name="T6" fmla="*/ 15 w 21"/>
                <a:gd name="T7" fmla="*/ 21 h 27"/>
                <a:gd name="T8" fmla="*/ 16 w 21"/>
                <a:gd name="T9" fmla="*/ 21 h 27"/>
                <a:gd name="T10" fmla="*/ 19 w 21"/>
                <a:gd name="T11" fmla="*/ 3 h 27"/>
                <a:gd name="T12" fmla="*/ 21 w 21"/>
                <a:gd name="T13" fmla="*/ 0 h 27"/>
                <a:gd name="T14" fmla="*/ 19 w 21"/>
                <a:gd name="T15" fmla="*/ 2 h 27"/>
                <a:gd name="T16" fmla="*/ 14 w 21"/>
                <a:gd name="T17" fmla="*/ 6 h 27"/>
                <a:gd name="T18" fmla="*/ 10 w 21"/>
                <a:gd name="T19" fmla="*/ 11 h 27"/>
                <a:gd name="T20" fmla="*/ 5 w 21"/>
                <a:gd name="T21" fmla="*/ 16 h 27"/>
                <a:gd name="T22" fmla="*/ 2 w 21"/>
                <a:gd name="T23" fmla="*/ 22 h 27"/>
                <a:gd name="T24" fmla="*/ 0 w 21"/>
                <a:gd name="T25" fmla="*/ 25 h 27"/>
                <a:gd name="T26" fmla="*/ 0 w 21"/>
                <a:gd name="T27" fmla="*/ 27 h 27"/>
                <a:gd name="T28" fmla="*/ 0 w 21"/>
                <a:gd name="T29" fmla="*/ 27 h 27"/>
                <a:gd name="T30" fmla="*/ 1 w 21"/>
                <a:gd name="T31" fmla="*/ 27 h 27"/>
                <a:gd name="T32" fmla="*/ 3 w 21"/>
                <a:gd name="T33" fmla="*/ 26 h 27"/>
                <a:gd name="T34" fmla="*/ 7 w 21"/>
                <a:gd name="T35" fmla="*/ 25 h 27"/>
                <a:gd name="T36" fmla="*/ 7 w 21"/>
                <a:gd name="T3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7" y="25"/>
                  </a:moveTo>
                  <a:lnTo>
                    <a:pt x="10" y="22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6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3" name="Freeform 1181"/>
            <p:cNvSpPr>
              <a:spLocks/>
            </p:cNvSpPr>
            <p:nvPr/>
          </p:nvSpPr>
          <p:spPr bwMode="auto">
            <a:xfrm>
              <a:off x="135" y="1689"/>
              <a:ext cx="2" cy="1"/>
            </a:xfrm>
            <a:custGeom>
              <a:avLst/>
              <a:gdLst>
                <a:gd name="T0" fmla="*/ 0 w 29"/>
                <a:gd name="T1" fmla="*/ 2 h 16"/>
                <a:gd name="T2" fmla="*/ 11 w 29"/>
                <a:gd name="T3" fmla="*/ 10 h 16"/>
                <a:gd name="T4" fmla="*/ 20 w 29"/>
                <a:gd name="T5" fmla="*/ 13 h 16"/>
                <a:gd name="T6" fmla="*/ 29 w 29"/>
                <a:gd name="T7" fmla="*/ 16 h 16"/>
                <a:gd name="T8" fmla="*/ 20 w 29"/>
                <a:gd name="T9" fmla="*/ 6 h 16"/>
                <a:gd name="T10" fmla="*/ 18 w 29"/>
                <a:gd name="T11" fmla="*/ 5 h 16"/>
                <a:gd name="T12" fmla="*/ 15 w 29"/>
                <a:gd name="T13" fmla="*/ 4 h 16"/>
                <a:gd name="T14" fmla="*/ 12 w 29"/>
                <a:gd name="T15" fmla="*/ 2 h 16"/>
                <a:gd name="T16" fmla="*/ 9 w 29"/>
                <a:gd name="T17" fmla="*/ 2 h 16"/>
                <a:gd name="T18" fmla="*/ 3 w 29"/>
                <a:gd name="T19" fmla="*/ 0 h 16"/>
                <a:gd name="T20" fmla="*/ 0 w 29"/>
                <a:gd name="T21" fmla="*/ 2 h 16"/>
                <a:gd name="T22" fmla="*/ 0 w 29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lnTo>
                    <a:pt x="11" y="10"/>
                  </a:lnTo>
                  <a:lnTo>
                    <a:pt x="20" y="13"/>
                  </a:lnTo>
                  <a:lnTo>
                    <a:pt x="29" y="1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4" name="Freeform 1182"/>
            <p:cNvSpPr>
              <a:spLocks/>
            </p:cNvSpPr>
            <p:nvPr/>
          </p:nvSpPr>
          <p:spPr bwMode="auto">
            <a:xfrm>
              <a:off x="110" y="1742"/>
              <a:ext cx="45" cy="22"/>
            </a:xfrm>
            <a:custGeom>
              <a:avLst/>
              <a:gdLst>
                <a:gd name="T0" fmla="*/ 529 w 590"/>
                <a:gd name="T1" fmla="*/ 178 h 270"/>
                <a:gd name="T2" fmla="*/ 559 w 590"/>
                <a:gd name="T3" fmla="*/ 145 h 270"/>
                <a:gd name="T4" fmla="*/ 578 w 590"/>
                <a:gd name="T5" fmla="*/ 112 h 270"/>
                <a:gd name="T6" fmla="*/ 586 w 590"/>
                <a:gd name="T7" fmla="*/ 75 h 270"/>
                <a:gd name="T8" fmla="*/ 564 w 590"/>
                <a:gd name="T9" fmla="*/ 124 h 270"/>
                <a:gd name="T10" fmla="*/ 547 w 590"/>
                <a:gd name="T11" fmla="*/ 150 h 270"/>
                <a:gd name="T12" fmla="*/ 556 w 590"/>
                <a:gd name="T13" fmla="*/ 117 h 270"/>
                <a:gd name="T14" fmla="*/ 564 w 590"/>
                <a:gd name="T15" fmla="*/ 84 h 270"/>
                <a:gd name="T16" fmla="*/ 563 w 590"/>
                <a:gd name="T17" fmla="*/ 41 h 270"/>
                <a:gd name="T18" fmla="*/ 546 w 590"/>
                <a:gd name="T19" fmla="*/ 78 h 270"/>
                <a:gd name="T20" fmla="*/ 523 w 590"/>
                <a:gd name="T21" fmla="*/ 113 h 270"/>
                <a:gd name="T22" fmla="*/ 530 w 590"/>
                <a:gd name="T23" fmla="*/ 82 h 270"/>
                <a:gd name="T24" fmla="*/ 541 w 590"/>
                <a:gd name="T25" fmla="*/ 50 h 270"/>
                <a:gd name="T26" fmla="*/ 547 w 590"/>
                <a:gd name="T27" fmla="*/ 5 h 270"/>
                <a:gd name="T28" fmla="*/ 520 w 590"/>
                <a:gd name="T29" fmla="*/ 35 h 270"/>
                <a:gd name="T30" fmla="*/ 486 w 590"/>
                <a:gd name="T31" fmla="*/ 38 h 270"/>
                <a:gd name="T32" fmla="*/ 469 w 590"/>
                <a:gd name="T33" fmla="*/ 73 h 270"/>
                <a:gd name="T34" fmla="*/ 451 w 590"/>
                <a:gd name="T35" fmla="*/ 111 h 270"/>
                <a:gd name="T36" fmla="*/ 428 w 590"/>
                <a:gd name="T37" fmla="*/ 104 h 270"/>
                <a:gd name="T38" fmla="*/ 459 w 590"/>
                <a:gd name="T39" fmla="*/ 53 h 270"/>
                <a:gd name="T40" fmla="*/ 434 w 590"/>
                <a:gd name="T41" fmla="*/ 82 h 270"/>
                <a:gd name="T42" fmla="*/ 414 w 590"/>
                <a:gd name="T43" fmla="*/ 116 h 270"/>
                <a:gd name="T44" fmla="*/ 377 w 590"/>
                <a:gd name="T45" fmla="*/ 142 h 270"/>
                <a:gd name="T46" fmla="*/ 338 w 590"/>
                <a:gd name="T47" fmla="*/ 161 h 270"/>
                <a:gd name="T48" fmla="*/ 300 w 590"/>
                <a:gd name="T49" fmla="*/ 174 h 270"/>
                <a:gd name="T50" fmla="*/ 249 w 590"/>
                <a:gd name="T51" fmla="*/ 175 h 270"/>
                <a:gd name="T52" fmla="*/ 203 w 590"/>
                <a:gd name="T53" fmla="*/ 169 h 270"/>
                <a:gd name="T54" fmla="*/ 165 w 590"/>
                <a:gd name="T55" fmla="*/ 162 h 270"/>
                <a:gd name="T56" fmla="*/ 135 w 590"/>
                <a:gd name="T57" fmla="*/ 149 h 270"/>
                <a:gd name="T58" fmla="*/ 101 w 590"/>
                <a:gd name="T59" fmla="*/ 145 h 270"/>
                <a:gd name="T60" fmla="*/ 66 w 590"/>
                <a:gd name="T61" fmla="*/ 145 h 270"/>
                <a:gd name="T62" fmla="*/ 32 w 590"/>
                <a:gd name="T63" fmla="*/ 149 h 270"/>
                <a:gd name="T64" fmla="*/ 36 w 590"/>
                <a:gd name="T65" fmla="*/ 162 h 270"/>
                <a:gd name="T66" fmla="*/ 65 w 590"/>
                <a:gd name="T67" fmla="*/ 157 h 270"/>
                <a:gd name="T68" fmla="*/ 48 w 590"/>
                <a:gd name="T69" fmla="*/ 173 h 270"/>
                <a:gd name="T70" fmla="*/ 89 w 590"/>
                <a:gd name="T71" fmla="*/ 177 h 270"/>
                <a:gd name="T72" fmla="*/ 50 w 590"/>
                <a:gd name="T73" fmla="*/ 187 h 270"/>
                <a:gd name="T74" fmla="*/ 18 w 590"/>
                <a:gd name="T75" fmla="*/ 195 h 270"/>
                <a:gd name="T76" fmla="*/ 14 w 590"/>
                <a:gd name="T77" fmla="*/ 209 h 270"/>
                <a:gd name="T78" fmla="*/ 46 w 590"/>
                <a:gd name="T79" fmla="*/ 209 h 270"/>
                <a:gd name="T80" fmla="*/ 84 w 590"/>
                <a:gd name="T81" fmla="*/ 209 h 270"/>
                <a:gd name="T82" fmla="*/ 101 w 590"/>
                <a:gd name="T83" fmla="*/ 224 h 270"/>
                <a:gd name="T84" fmla="*/ 66 w 590"/>
                <a:gd name="T85" fmla="*/ 225 h 270"/>
                <a:gd name="T86" fmla="*/ 25 w 590"/>
                <a:gd name="T87" fmla="*/ 235 h 270"/>
                <a:gd name="T88" fmla="*/ 35 w 590"/>
                <a:gd name="T89" fmla="*/ 249 h 270"/>
                <a:gd name="T90" fmla="*/ 100 w 590"/>
                <a:gd name="T91" fmla="*/ 251 h 270"/>
                <a:gd name="T92" fmla="*/ 132 w 590"/>
                <a:gd name="T93" fmla="*/ 252 h 270"/>
                <a:gd name="T94" fmla="*/ 170 w 590"/>
                <a:gd name="T95" fmla="*/ 256 h 270"/>
                <a:gd name="T96" fmla="*/ 208 w 590"/>
                <a:gd name="T97" fmla="*/ 259 h 270"/>
                <a:gd name="T98" fmla="*/ 244 w 590"/>
                <a:gd name="T99" fmla="*/ 262 h 270"/>
                <a:gd name="T100" fmla="*/ 280 w 590"/>
                <a:gd name="T101" fmla="*/ 267 h 270"/>
                <a:gd name="T102" fmla="*/ 322 w 590"/>
                <a:gd name="T103" fmla="*/ 266 h 270"/>
                <a:gd name="T104" fmla="*/ 361 w 590"/>
                <a:gd name="T105" fmla="*/ 260 h 270"/>
                <a:gd name="T106" fmla="*/ 409 w 590"/>
                <a:gd name="T107" fmla="*/ 243 h 270"/>
                <a:gd name="T108" fmla="*/ 443 w 590"/>
                <a:gd name="T109" fmla="*/ 229 h 270"/>
                <a:gd name="T110" fmla="*/ 477 w 590"/>
                <a:gd name="T111" fmla="*/ 2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0" h="270">
                  <a:moveTo>
                    <a:pt x="504" y="198"/>
                  </a:moveTo>
                  <a:lnTo>
                    <a:pt x="505" y="194"/>
                  </a:lnTo>
                  <a:lnTo>
                    <a:pt x="507" y="191"/>
                  </a:lnTo>
                  <a:lnTo>
                    <a:pt x="508" y="188"/>
                  </a:lnTo>
                  <a:lnTo>
                    <a:pt x="512" y="186"/>
                  </a:lnTo>
                  <a:lnTo>
                    <a:pt x="516" y="184"/>
                  </a:lnTo>
                  <a:lnTo>
                    <a:pt x="520" y="182"/>
                  </a:lnTo>
                  <a:lnTo>
                    <a:pt x="523" y="179"/>
                  </a:lnTo>
                  <a:lnTo>
                    <a:pt x="529" y="178"/>
                  </a:lnTo>
                  <a:lnTo>
                    <a:pt x="530" y="178"/>
                  </a:lnTo>
                  <a:lnTo>
                    <a:pt x="534" y="173"/>
                  </a:lnTo>
                  <a:lnTo>
                    <a:pt x="538" y="170"/>
                  </a:lnTo>
                  <a:lnTo>
                    <a:pt x="541" y="167"/>
                  </a:lnTo>
                  <a:lnTo>
                    <a:pt x="545" y="165"/>
                  </a:lnTo>
                  <a:lnTo>
                    <a:pt x="549" y="160"/>
                  </a:lnTo>
                  <a:lnTo>
                    <a:pt x="554" y="153"/>
                  </a:lnTo>
                  <a:lnTo>
                    <a:pt x="556" y="149"/>
                  </a:lnTo>
                  <a:lnTo>
                    <a:pt x="559" y="145"/>
                  </a:lnTo>
                  <a:lnTo>
                    <a:pt x="561" y="142"/>
                  </a:lnTo>
                  <a:lnTo>
                    <a:pt x="564" y="138"/>
                  </a:lnTo>
                  <a:lnTo>
                    <a:pt x="566" y="133"/>
                  </a:lnTo>
                  <a:lnTo>
                    <a:pt x="568" y="130"/>
                  </a:lnTo>
                  <a:lnTo>
                    <a:pt x="571" y="126"/>
                  </a:lnTo>
                  <a:lnTo>
                    <a:pt x="573" y="122"/>
                  </a:lnTo>
                  <a:lnTo>
                    <a:pt x="574" y="118"/>
                  </a:lnTo>
                  <a:lnTo>
                    <a:pt x="576" y="115"/>
                  </a:lnTo>
                  <a:lnTo>
                    <a:pt x="578" y="112"/>
                  </a:lnTo>
                  <a:lnTo>
                    <a:pt x="580" y="108"/>
                  </a:lnTo>
                  <a:lnTo>
                    <a:pt x="584" y="102"/>
                  </a:lnTo>
                  <a:lnTo>
                    <a:pt x="587" y="96"/>
                  </a:lnTo>
                  <a:lnTo>
                    <a:pt x="588" y="92"/>
                  </a:lnTo>
                  <a:lnTo>
                    <a:pt x="589" y="89"/>
                  </a:lnTo>
                  <a:lnTo>
                    <a:pt x="589" y="86"/>
                  </a:lnTo>
                  <a:lnTo>
                    <a:pt x="590" y="84"/>
                  </a:lnTo>
                  <a:lnTo>
                    <a:pt x="588" y="75"/>
                  </a:lnTo>
                  <a:lnTo>
                    <a:pt x="586" y="75"/>
                  </a:lnTo>
                  <a:lnTo>
                    <a:pt x="581" y="89"/>
                  </a:lnTo>
                  <a:lnTo>
                    <a:pt x="577" y="91"/>
                  </a:lnTo>
                  <a:lnTo>
                    <a:pt x="574" y="94"/>
                  </a:lnTo>
                  <a:lnTo>
                    <a:pt x="573" y="98"/>
                  </a:lnTo>
                  <a:lnTo>
                    <a:pt x="571" y="103"/>
                  </a:lnTo>
                  <a:lnTo>
                    <a:pt x="570" y="108"/>
                  </a:lnTo>
                  <a:lnTo>
                    <a:pt x="568" y="114"/>
                  </a:lnTo>
                  <a:lnTo>
                    <a:pt x="566" y="119"/>
                  </a:lnTo>
                  <a:lnTo>
                    <a:pt x="564" y="124"/>
                  </a:lnTo>
                  <a:lnTo>
                    <a:pt x="563" y="125"/>
                  </a:lnTo>
                  <a:lnTo>
                    <a:pt x="562" y="128"/>
                  </a:lnTo>
                  <a:lnTo>
                    <a:pt x="559" y="129"/>
                  </a:lnTo>
                  <a:lnTo>
                    <a:pt x="558" y="130"/>
                  </a:lnTo>
                  <a:lnTo>
                    <a:pt x="556" y="133"/>
                  </a:lnTo>
                  <a:lnTo>
                    <a:pt x="554" y="137"/>
                  </a:lnTo>
                  <a:lnTo>
                    <a:pt x="552" y="142"/>
                  </a:lnTo>
                  <a:lnTo>
                    <a:pt x="550" y="146"/>
                  </a:lnTo>
                  <a:lnTo>
                    <a:pt x="547" y="150"/>
                  </a:lnTo>
                  <a:lnTo>
                    <a:pt x="544" y="155"/>
                  </a:lnTo>
                  <a:lnTo>
                    <a:pt x="540" y="156"/>
                  </a:lnTo>
                  <a:lnTo>
                    <a:pt x="535" y="155"/>
                  </a:lnTo>
                  <a:lnTo>
                    <a:pt x="539" y="152"/>
                  </a:lnTo>
                  <a:lnTo>
                    <a:pt x="545" y="137"/>
                  </a:lnTo>
                  <a:lnTo>
                    <a:pt x="547" y="132"/>
                  </a:lnTo>
                  <a:lnTo>
                    <a:pt x="549" y="127"/>
                  </a:lnTo>
                  <a:lnTo>
                    <a:pt x="552" y="122"/>
                  </a:lnTo>
                  <a:lnTo>
                    <a:pt x="556" y="117"/>
                  </a:lnTo>
                  <a:lnTo>
                    <a:pt x="558" y="112"/>
                  </a:lnTo>
                  <a:lnTo>
                    <a:pt x="562" y="105"/>
                  </a:lnTo>
                  <a:lnTo>
                    <a:pt x="564" y="100"/>
                  </a:lnTo>
                  <a:lnTo>
                    <a:pt x="567" y="95"/>
                  </a:lnTo>
                  <a:lnTo>
                    <a:pt x="566" y="91"/>
                  </a:lnTo>
                  <a:lnTo>
                    <a:pt x="566" y="88"/>
                  </a:lnTo>
                  <a:lnTo>
                    <a:pt x="565" y="86"/>
                  </a:lnTo>
                  <a:lnTo>
                    <a:pt x="565" y="86"/>
                  </a:lnTo>
                  <a:lnTo>
                    <a:pt x="564" y="84"/>
                  </a:lnTo>
                  <a:lnTo>
                    <a:pt x="564" y="83"/>
                  </a:lnTo>
                  <a:lnTo>
                    <a:pt x="564" y="79"/>
                  </a:lnTo>
                  <a:lnTo>
                    <a:pt x="567" y="75"/>
                  </a:lnTo>
                  <a:lnTo>
                    <a:pt x="567" y="72"/>
                  </a:lnTo>
                  <a:lnTo>
                    <a:pt x="568" y="68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4" y="39"/>
                  </a:lnTo>
                  <a:lnTo>
                    <a:pt x="563" y="41"/>
                  </a:lnTo>
                  <a:lnTo>
                    <a:pt x="561" y="44"/>
                  </a:lnTo>
                  <a:lnTo>
                    <a:pt x="559" y="48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6" y="58"/>
                  </a:lnTo>
                  <a:lnTo>
                    <a:pt x="554" y="65"/>
                  </a:lnTo>
                  <a:lnTo>
                    <a:pt x="552" y="69"/>
                  </a:lnTo>
                  <a:lnTo>
                    <a:pt x="549" y="74"/>
                  </a:lnTo>
                  <a:lnTo>
                    <a:pt x="546" y="78"/>
                  </a:lnTo>
                  <a:lnTo>
                    <a:pt x="541" y="84"/>
                  </a:lnTo>
                  <a:lnTo>
                    <a:pt x="540" y="86"/>
                  </a:lnTo>
                  <a:lnTo>
                    <a:pt x="540" y="90"/>
                  </a:lnTo>
                  <a:lnTo>
                    <a:pt x="538" y="94"/>
                  </a:lnTo>
                  <a:lnTo>
                    <a:pt x="537" y="99"/>
                  </a:lnTo>
                  <a:lnTo>
                    <a:pt x="533" y="102"/>
                  </a:lnTo>
                  <a:lnTo>
                    <a:pt x="530" y="107"/>
                  </a:lnTo>
                  <a:lnTo>
                    <a:pt x="527" y="110"/>
                  </a:lnTo>
                  <a:lnTo>
                    <a:pt x="523" y="113"/>
                  </a:lnTo>
                  <a:lnTo>
                    <a:pt x="522" y="111"/>
                  </a:lnTo>
                  <a:lnTo>
                    <a:pt x="522" y="107"/>
                  </a:lnTo>
                  <a:lnTo>
                    <a:pt x="523" y="102"/>
                  </a:lnTo>
                  <a:lnTo>
                    <a:pt x="523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0" y="82"/>
                  </a:lnTo>
                  <a:lnTo>
                    <a:pt x="532" y="79"/>
                  </a:lnTo>
                  <a:lnTo>
                    <a:pt x="535" y="76"/>
                  </a:lnTo>
                  <a:lnTo>
                    <a:pt x="539" y="75"/>
                  </a:lnTo>
                  <a:lnTo>
                    <a:pt x="539" y="70"/>
                  </a:lnTo>
                  <a:lnTo>
                    <a:pt x="539" y="66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0" y="54"/>
                  </a:lnTo>
                  <a:lnTo>
                    <a:pt x="541" y="50"/>
                  </a:lnTo>
                  <a:lnTo>
                    <a:pt x="541" y="47"/>
                  </a:lnTo>
                  <a:lnTo>
                    <a:pt x="543" y="44"/>
                  </a:lnTo>
                  <a:lnTo>
                    <a:pt x="544" y="38"/>
                  </a:lnTo>
                  <a:lnTo>
                    <a:pt x="546" y="32"/>
                  </a:lnTo>
                  <a:lnTo>
                    <a:pt x="547" y="28"/>
                  </a:lnTo>
                  <a:lnTo>
                    <a:pt x="549" y="23"/>
                  </a:lnTo>
                  <a:lnTo>
                    <a:pt x="548" y="16"/>
                  </a:lnTo>
                  <a:lnTo>
                    <a:pt x="548" y="11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3" y="0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35" y="3"/>
                  </a:lnTo>
                  <a:lnTo>
                    <a:pt x="532" y="6"/>
                  </a:lnTo>
                  <a:lnTo>
                    <a:pt x="530" y="11"/>
                  </a:lnTo>
                  <a:lnTo>
                    <a:pt x="523" y="34"/>
                  </a:lnTo>
                  <a:lnTo>
                    <a:pt x="520" y="35"/>
                  </a:lnTo>
                  <a:lnTo>
                    <a:pt x="516" y="39"/>
                  </a:lnTo>
                  <a:lnTo>
                    <a:pt x="510" y="45"/>
                  </a:lnTo>
                  <a:lnTo>
                    <a:pt x="505" y="51"/>
                  </a:lnTo>
                  <a:lnTo>
                    <a:pt x="500" y="55"/>
                  </a:lnTo>
                  <a:lnTo>
                    <a:pt x="497" y="58"/>
                  </a:lnTo>
                  <a:lnTo>
                    <a:pt x="495" y="58"/>
                  </a:lnTo>
                  <a:lnTo>
                    <a:pt x="496" y="55"/>
                  </a:lnTo>
                  <a:lnTo>
                    <a:pt x="498" y="39"/>
                  </a:lnTo>
                  <a:lnTo>
                    <a:pt x="486" y="38"/>
                  </a:lnTo>
                  <a:lnTo>
                    <a:pt x="484" y="41"/>
                  </a:lnTo>
                  <a:lnTo>
                    <a:pt x="483" y="45"/>
                  </a:lnTo>
                  <a:lnTo>
                    <a:pt x="481" y="49"/>
                  </a:lnTo>
                  <a:lnTo>
                    <a:pt x="480" y="53"/>
                  </a:lnTo>
                  <a:lnTo>
                    <a:pt x="477" y="57"/>
                  </a:lnTo>
                  <a:lnTo>
                    <a:pt x="476" y="61"/>
                  </a:lnTo>
                  <a:lnTo>
                    <a:pt x="473" y="65"/>
                  </a:lnTo>
                  <a:lnTo>
                    <a:pt x="471" y="69"/>
                  </a:lnTo>
                  <a:lnTo>
                    <a:pt x="469" y="73"/>
                  </a:lnTo>
                  <a:lnTo>
                    <a:pt x="466" y="77"/>
                  </a:lnTo>
                  <a:lnTo>
                    <a:pt x="463" y="81"/>
                  </a:lnTo>
                  <a:lnTo>
                    <a:pt x="462" y="85"/>
                  </a:lnTo>
                  <a:lnTo>
                    <a:pt x="460" y="89"/>
                  </a:lnTo>
                  <a:lnTo>
                    <a:pt x="458" y="93"/>
                  </a:lnTo>
                  <a:lnTo>
                    <a:pt x="457" y="97"/>
                  </a:lnTo>
                  <a:lnTo>
                    <a:pt x="457" y="102"/>
                  </a:lnTo>
                  <a:lnTo>
                    <a:pt x="455" y="102"/>
                  </a:lnTo>
                  <a:lnTo>
                    <a:pt x="451" y="111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6"/>
                  </a:lnTo>
                  <a:lnTo>
                    <a:pt x="419" y="123"/>
                  </a:lnTo>
                  <a:lnTo>
                    <a:pt x="420" y="120"/>
                  </a:lnTo>
                  <a:lnTo>
                    <a:pt x="420" y="116"/>
                  </a:lnTo>
                  <a:lnTo>
                    <a:pt x="423" y="113"/>
                  </a:lnTo>
                  <a:lnTo>
                    <a:pt x="425" y="108"/>
                  </a:lnTo>
                  <a:lnTo>
                    <a:pt x="428" y="104"/>
                  </a:lnTo>
                  <a:lnTo>
                    <a:pt x="430" y="100"/>
                  </a:lnTo>
                  <a:lnTo>
                    <a:pt x="433" y="96"/>
                  </a:lnTo>
                  <a:lnTo>
                    <a:pt x="436" y="92"/>
                  </a:lnTo>
                  <a:lnTo>
                    <a:pt x="440" y="89"/>
                  </a:lnTo>
                  <a:lnTo>
                    <a:pt x="446" y="84"/>
                  </a:lnTo>
                  <a:lnTo>
                    <a:pt x="451" y="82"/>
                  </a:lnTo>
                  <a:lnTo>
                    <a:pt x="457" y="60"/>
                  </a:lnTo>
                  <a:lnTo>
                    <a:pt x="458" y="58"/>
                  </a:lnTo>
                  <a:lnTo>
                    <a:pt x="459" y="53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47" y="44"/>
                  </a:lnTo>
                  <a:lnTo>
                    <a:pt x="442" y="69"/>
                  </a:lnTo>
                  <a:lnTo>
                    <a:pt x="441" y="70"/>
                  </a:lnTo>
                  <a:lnTo>
                    <a:pt x="439" y="73"/>
                  </a:lnTo>
                  <a:lnTo>
                    <a:pt x="437" y="75"/>
                  </a:lnTo>
                  <a:lnTo>
                    <a:pt x="436" y="79"/>
                  </a:lnTo>
                  <a:lnTo>
                    <a:pt x="434" y="82"/>
                  </a:lnTo>
                  <a:lnTo>
                    <a:pt x="433" y="86"/>
                  </a:lnTo>
                  <a:lnTo>
                    <a:pt x="431" y="89"/>
                  </a:lnTo>
                  <a:lnTo>
                    <a:pt x="429" y="93"/>
                  </a:lnTo>
                  <a:lnTo>
                    <a:pt x="426" y="96"/>
                  </a:lnTo>
                  <a:lnTo>
                    <a:pt x="425" y="101"/>
                  </a:lnTo>
                  <a:lnTo>
                    <a:pt x="422" y="104"/>
                  </a:lnTo>
                  <a:lnTo>
                    <a:pt x="418" y="108"/>
                  </a:lnTo>
                  <a:lnTo>
                    <a:pt x="416" y="113"/>
                  </a:lnTo>
                  <a:lnTo>
                    <a:pt x="414" y="116"/>
                  </a:lnTo>
                  <a:lnTo>
                    <a:pt x="408" y="121"/>
                  </a:lnTo>
                  <a:lnTo>
                    <a:pt x="404" y="126"/>
                  </a:lnTo>
                  <a:lnTo>
                    <a:pt x="400" y="128"/>
                  </a:lnTo>
                  <a:lnTo>
                    <a:pt x="396" y="131"/>
                  </a:lnTo>
                  <a:lnTo>
                    <a:pt x="392" y="133"/>
                  </a:lnTo>
                  <a:lnTo>
                    <a:pt x="389" y="136"/>
                  </a:lnTo>
                  <a:lnTo>
                    <a:pt x="385" y="138"/>
                  </a:lnTo>
                  <a:lnTo>
                    <a:pt x="381" y="140"/>
                  </a:lnTo>
                  <a:lnTo>
                    <a:pt x="377" y="142"/>
                  </a:lnTo>
                  <a:lnTo>
                    <a:pt x="373" y="145"/>
                  </a:lnTo>
                  <a:lnTo>
                    <a:pt x="368" y="146"/>
                  </a:lnTo>
                  <a:lnTo>
                    <a:pt x="364" y="149"/>
                  </a:lnTo>
                  <a:lnTo>
                    <a:pt x="360" y="151"/>
                  </a:lnTo>
                  <a:lnTo>
                    <a:pt x="356" y="155"/>
                  </a:lnTo>
                  <a:lnTo>
                    <a:pt x="350" y="156"/>
                  </a:lnTo>
                  <a:lnTo>
                    <a:pt x="346" y="157"/>
                  </a:lnTo>
                  <a:lnTo>
                    <a:pt x="342" y="159"/>
                  </a:lnTo>
                  <a:lnTo>
                    <a:pt x="338" y="161"/>
                  </a:lnTo>
                  <a:lnTo>
                    <a:pt x="333" y="162"/>
                  </a:lnTo>
                  <a:lnTo>
                    <a:pt x="329" y="164"/>
                  </a:lnTo>
                  <a:lnTo>
                    <a:pt x="324" y="166"/>
                  </a:lnTo>
                  <a:lnTo>
                    <a:pt x="320" y="167"/>
                  </a:lnTo>
                  <a:lnTo>
                    <a:pt x="315" y="169"/>
                  </a:lnTo>
                  <a:lnTo>
                    <a:pt x="311" y="170"/>
                  </a:lnTo>
                  <a:lnTo>
                    <a:pt x="308" y="171"/>
                  </a:lnTo>
                  <a:lnTo>
                    <a:pt x="303" y="173"/>
                  </a:lnTo>
                  <a:lnTo>
                    <a:pt x="300" y="174"/>
                  </a:lnTo>
                  <a:lnTo>
                    <a:pt x="296" y="175"/>
                  </a:lnTo>
                  <a:lnTo>
                    <a:pt x="293" y="176"/>
                  </a:lnTo>
                  <a:lnTo>
                    <a:pt x="290" y="178"/>
                  </a:lnTo>
                  <a:lnTo>
                    <a:pt x="280" y="176"/>
                  </a:lnTo>
                  <a:lnTo>
                    <a:pt x="263" y="178"/>
                  </a:lnTo>
                  <a:lnTo>
                    <a:pt x="261" y="176"/>
                  </a:lnTo>
                  <a:lnTo>
                    <a:pt x="256" y="176"/>
                  </a:lnTo>
                  <a:lnTo>
                    <a:pt x="252" y="175"/>
                  </a:lnTo>
                  <a:lnTo>
                    <a:pt x="249" y="175"/>
                  </a:lnTo>
                  <a:lnTo>
                    <a:pt x="245" y="174"/>
                  </a:lnTo>
                  <a:lnTo>
                    <a:pt x="241" y="174"/>
                  </a:lnTo>
                  <a:lnTo>
                    <a:pt x="235" y="173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72"/>
                  </a:lnTo>
                  <a:lnTo>
                    <a:pt x="215" y="170"/>
                  </a:lnTo>
                  <a:lnTo>
                    <a:pt x="208" y="170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3" y="167"/>
                  </a:lnTo>
                  <a:lnTo>
                    <a:pt x="187" y="167"/>
                  </a:lnTo>
                  <a:lnTo>
                    <a:pt x="182" y="166"/>
                  </a:lnTo>
                  <a:lnTo>
                    <a:pt x="179" y="165"/>
                  </a:lnTo>
                  <a:lnTo>
                    <a:pt x="174" y="164"/>
                  </a:lnTo>
                  <a:lnTo>
                    <a:pt x="171" y="163"/>
                  </a:lnTo>
                  <a:lnTo>
                    <a:pt x="168" y="162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62" y="158"/>
                  </a:lnTo>
                  <a:lnTo>
                    <a:pt x="163" y="157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3" y="155"/>
                  </a:lnTo>
                  <a:lnTo>
                    <a:pt x="143" y="151"/>
                  </a:lnTo>
                  <a:lnTo>
                    <a:pt x="139" y="149"/>
                  </a:lnTo>
                  <a:lnTo>
                    <a:pt x="135" y="149"/>
                  </a:lnTo>
                  <a:lnTo>
                    <a:pt x="131" y="148"/>
                  </a:lnTo>
                  <a:lnTo>
                    <a:pt x="128" y="148"/>
                  </a:lnTo>
                  <a:lnTo>
                    <a:pt x="124" y="148"/>
                  </a:lnTo>
                  <a:lnTo>
                    <a:pt x="119" y="147"/>
                  </a:lnTo>
                  <a:lnTo>
                    <a:pt x="116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6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5"/>
                  </a:lnTo>
                  <a:lnTo>
                    <a:pt x="69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39" y="147"/>
                  </a:lnTo>
                  <a:lnTo>
                    <a:pt x="35" y="148"/>
                  </a:lnTo>
                  <a:lnTo>
                    <a:pt x="32" y="149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0" y="152"/>
                  </a:lnTo>
                  <a:lnTo>
                    <a:pt x="20" y="157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3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65" y="157"/>
                  </a:lnTo>
                  <a:lnTo>
                    <a:pt x="65" y="163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56" y="165"/>
                  </a:lnTo>
                  <a:lnTo>
                    <a:pt x="53" y="166"/>
                  </a:lnTo>
                  <a:lnTo>
                    <a:pt x="49" y="167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54" y="178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82" y="171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90" y="173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6" y="179"/>
                  </a:lnTo>
                  <a:lnTo>
                    <a:pt x="80" y="180"/>
                  </a:lnTo>
                  <a:lnTo>
                    <a:pt x="73" y="182"/>
                  </a:lnTo>
                  <a:lnTo>
                    <a:pt x="69" y="183"/>
                  </a:lnTo>
                  <a:lnTo>
                    <a:pt x="66" y="183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6"/>
                  </a:lnTo>
                  <a:lnTo>
                    <a:pt x="50" y="187"/>
                  </a:lnTo>
                  <a:lnTo>
                    <a:pt x="46" y="188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2"/>
                  </a:lnTo>
                  <a:lnTo>
                    <a:pt x="23" y="193"/>
                  </a:lnTo>
                  <a:lnTo>
                    <a:pt x="20" y="195"/>
                  </a:lnTo>
                  <a:lnTo>
                    <a:pt x="18" y="195"/>
                  </a:lnTo>
                  <a:lnTo>
                    <a:pt x="15" y="195"/>
                  </a:lnTo>
                  <a:lnTo>
                    <a:pt x="11" y="196"/>
                  </a:lnTo>
                  <a:lnTo>
                    <a:pt x="8" y="198"/>
                  </a:lnTo>
                  <a:lnTo>
                    <a:pt x="3" y="201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2" y="209"/>
                  </a:lnTo>
                  <a:lnTo>
                    <a:pt x="8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9" y="210"/>
                  </a:lnTo>
                  <a:lnTo>
                    <a:pt x="32" y="209"/>
                  </a:lnTo>
                  <a:lnTo>
                    <a:pt x="35" y="209"/>
                  </a:lnTo>
                  <a:lnTo>
                    <a:pt x="39" y="209"/>
                  </a:lnTo>
                  <a:lnTo>
                    <a:pt x="42" y="209"/>
                  </a:lnTo>
                  <a:lnTo>
                    <a:pt x="46" y="209"/>
                  </a:lnTo>
                  <a:lnTo>
                    <a:pt x="50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1" y="209"/>
                  </a:lnTo>
                  <a:lnTo>
                    <a:pt x="78" y="209"/>
                  </a:lnTo>
                  <a:lnTo>
                    <a:pt x="84" y="209"/>
                  </a:lnTo>
                  <a:lnTo>
                    <a:pt x="90" y="209"/>
                  </a:lnTo>
                  <a:lnTo>
                    <a:pt x="96" y="210"/>
                  </a:lnTo>
                  <a:lnTo>
                    <a:pt x="101" y="210"/>
                  </a:lnTo>
                  <a:lnTo>
                    <a:pt x="106" y="212"/>
                  </a:lnTo>
                  <a:lnTo>
                    <a:pt x="112" y="220"/>
                  </a:lnTo>
                  <a:lnTo>
                    <a:pt x="110" y="221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1" y="224"/>
                  </a:lnTo>
                  <a:lnTo>
                    <a:pt x="98" y="224"/>
                  </a:lnTo>
                  <a:lnTo>
                    <a:pt x="93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81" y="224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66" y="225"/>
                  </a:lnTo>
                  <a:lnTo>
                    <a:pt x="61" y="225"/>
                  </a:lnTo>
                  <a:lnTo>
                    <a:pt x="55" y="226"/>
                  </a:lnTo>
                  <a:lnTo>
                    <a:pt x="48" y="227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5" y="230"/>
                  </a:lnTo>
                  <a:lnTo>
                    <a:pt x="32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7"/>
                  </a:lnTo>
                  <a:lnTo>
                    <a:pt x="18" y="241"/>
                  </a:lnTo>
                  <a:lnTo>
                    <a:pt x="17" y="243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31" y="250"/>
                  </a:lnTo>
                  <a:lnTo>
                    <a:pt x="35" y="249"/>
                  </a:lnTo>
                  <a:lnTo>
                    <a:pt x="39" y="249"/>
                  </a:lnTo>
                  <a:lnTo>
                    <a:pt x="43" y="248"/>
                  </a:lnTo>
                  <a:lnTo>
                    <a:pt x="48" y="247"/>
                  </a:lnTo>
                  <a:lnTo>
                    <a:pt x="61" y="246"/>
                  </a:lnTo>
                  <a:lnTo>
                    <a:pt x="76" y="254"/>
                  </a:lnTo>
                  <a:lnTo>
                    <a:pt x="90" y="251"/>
                  </a:lnTo>
                  <a:lnTo>
                    <a:pt x="92" y="251"/>
                  </a:lnTo>
                  <a:lnTo>
                    <a:pt x="94" y="251"/>
                  </a:lnTo>
                  <a:lnTo>
                    <a:pt x="100" y="251"/>
                  </a:lnTo>
                  <a:lnTo>
                    <a:pt x="104" y="251"/>
                  </a:lnTo>
                  <a:lnTo>
                    <a:pt x="110" y="251"/>
                  </a:lnTo>
                  <a:lnTo>
                    <a:pt x="112" y="251"/>
                  </a:lnTo>
                  <a:lnTo>
                    <a:pt x="115" y="251"/>
                  </a:lnTo>
                  <a:lnTo>
                    <a:pt x="118" y="251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9" y="252"/>
                  </a:lnTo>
                  <a:lnTo>
                    <a:pt x="132" y="252"/>
                  </a:lnTo>
                  <a:lnTo>
                    <a:pt x="137" y="253"/>
                  </a:lnTo>
                  <a:lnTo>
                    <a:pt x="140" y="253"/>
                  </a:lnTo>
                  <a:lnTo>
                    <a:pt x="145" y="253"/>
                  </a:lnTo>
                  <a:lnTo>
                    <a:pt x="149" y="253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5" y="255"/>
                  </a:lnTo>
                  <a:lnTo>
                    <a:pt x="170" y="256"/>
                  </a:lnTo>
                  <a:lnTo>
                    <a:pt x="174" y="256"/>
                  </a:lnTo>
                  <a:lnTo>
                    <a:pt x="178" y="256"/>
                  </a:lnTo>
                  <a:lnTo>
                    <a:pt x="182" y="257"/>
                  </a:lnTo>
                  <a:lnTo>
                    <a:pt x="187" y="257"/>
                  </a:lnTo>
                  <a:lnTo>
                    <a:pt x="191" y="257"/>
                  </a:lnTo>
                  <a:lnTo>
                    <a:pt x="195" y="257"/>
                  </a:lnTo>
                  <a:lnTo>
                    <a:pt x="200" y="258"/>
                  </a:lnTo>
                  <a:lnTo>
                    <a:pt x="204" y="259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7" y="260"/>
                  </a:lnTo>
                  <a:lnTo>
                    <a:pt x="221" y="260"/>
                  </a:lnTo>
                  <a:lnTo>
                    <a:pt x="225" y="260"/>
                  </a:lnTo>
                  <a:lnTo>
                    <a:pt x="228" y="260"/>
                  </a:lnTo>
                  <a:lnTo>
                    <a:pt x="232" y="261"/>
                  </a:lnTo>
                  <a:lnTo>
                    <a:pt x="237" y="261"/>
                  </a:lnTo>
                  <a:lnTo>
                    <a:pt x="241" y="261"/>
                  </a:lnTo>
                  <a:lnTo>
                    <a:pt x="244" y="262"/>
                  </a:lnTo>
                  <a:lnTo>
                    <a:pt x="248" y="263"/>
                  </a:lnTo>
                  <a:lnTo>
                    <a:pt x="251" y="263"/>
                  </a:lnTo>
                  <a:lnTo>
                    <a:pt x="256" y="264"/>
                  </a:lnTo>
                  <a:lnTo>
                    <a:pt x="263" y="264"/>
                  </a:lnTo>
                  <a:lnTo>
                    <a:pt x="268" y="265"/>
                  </a:lnTo>
                  <a:lnTo>
                    <a:pt x="272" y="266"/>
                  </a:lnTo>
                  <a:lnTo>
                    <a:pt x="275" y="266"/>
                  </a:lnTo>
                  <a:lnTo>
                    <a:pt x="279" y="267"/>
                  </a:lnTo>
                  <a:lnTo>
                    <a:pt x="280" y="267"/>
                  </a:lnTo>
                  <a:lnTo>
                    <a:pt x="283" y="268"/>
                  </a:lnTo>
                  <a:lnTo>
                    <a:pt x="293" y="270"/>
                  </a:lnTo>
                  <a:lnTo>
                    <a:pt x="297" y="269"/>
                  </a:lnTo>
                  <a:lnTo>
                    <a:pt x="301" y="269"/>
                  </a:lnTo>
                  <a:lnTo>
                    <a:pt x="306" y="268"/>
                  </a:lnTo>
                  <a:lnTo>
                    <a:pt x="311" y="267"/>
                  </a:lnTo>
                  <a:lnTo>
                    <a:pt x="314" y="267"/>
                  </a:lnTo>
                  <a:lnTo>
                    <a:pt x="319" y="266"/>
                  </a:lnTo>
                  <a:lnTo>
                    <a:pt x="322" y="266"/>
                  </a:lnTo>
                  <a:lnTo>
                    <a:pt x="327" y="266"/>
                  </a:lnTo>
                  <a:lnTo>
                    <a:pt x="332" y="264"/>
                  </a:lnTo>
                  <a:lnTo>
                    <a:pt x="336" y="264"/>
                  </a:lnTo>
                  <a:lnTo>
                    <a:pt x="340" y="263"/>
                  </a:lnTo>
                  <a:lnTo>
                    <a:pt x="344" y="263"/>
                  </a:lnTo>
                  <a:lnTo>
                    <a:pt x="348" y="261"/>
                  </a:lnTo>
                  <a:lnTo>
                    <a:pt x="353" y="261"/>
                  </a:lnTo>
                  <a:lnTo>
                    <a:pt x="357" y="260"/>
                  </a:lnTo>
                  <a:lnTo>
                    <a:pt x="361" y="260"/>
                  </a:lnTo>
                  <a:lnTo>
                    <a:pt x="377" y="254"/>
                  </a:lnTo>
                  <a:lnTo>
                    <a:pt x="383" y="257"/>
                  </a:lnTo>
                  <a:lnTo>
                    <a:pt x="386" y="254"/>
                  </a:lnTo>
                  <a:lnTo>
                    <a:pt x="390" y="253"/>
                  </a:lnTo>
                  <a:lnTo>
                    <a:pt x="393" y="251"/>
                  </a:lnTo>
                  <a:lnTo>
                    <a:pt x="397" y="249"/>
                  </a:lnTo>
                  <a:lnTo>
                    <a:pt x="402" y="247"/>
                  </a:lnTo>
                  <a:lnTo>
                    <a:pt x="406" y="246"/>
                  </a:lnTo>
                  <a:lnTo>
                    <a:pt x="409" y="243"/>
                  </a:lnTo>
                  <a:lnTo>
                    <a:pt x="414" y="242"/>
                  </a:lnTo>
                  <a:lnTo>
                    <a:pt x="417" y="240"/>
                  </a:lnTo>
                  <a:lnTo>
                    <a:pt x="422" y="238"/>
                  </a:lnTo>
                  <a:lnTo>
                    <a:pt x="425" y="236"/>
                  </a:lnTo>
                  <a:lnTo>
                    <a:pt x="429" y="235"/>
                  </a:lnTo>
                  <a:lnTo>
                    <a:pt x="432" y="233"/>
                  </a:lnTo>
                  <a:lnTo>
                    <a:pt x="436" y="232"/>
                  </a:lnTo>
                  <a:lnTo>
                    <a:pt x="439" y="230"/>
                  </a:lnTo>
                  <a:lnTo>
                    <a:pt x="443" y="229"/>
                  </a:lnTo>
                  <a:lnTo>
                    <a:pt x="448" y="227"/>
                  </a:lnTo>
                  <a:lnTo>
                    <a:pt x="452" y="226"/>
                  </a:lnTo>
                  <a:lnTo>
                    <a:pt x="455" y="224"/>
                  </a:lnTo>
                  <a:lnTo>
                    <a:pt x="459" y="222"/>
                  </a:lnTo>
                  <a:lnTo>
                    <a:pt x="462" y="220"/>
                  </a:lnTo>
                  <a:lnTo>
                    <a:pt x="466" y="219"/>
                  </a:lnTo>
                  <a:lnTo>
                    <a:pt x="470" y="217"/>
                  </a:lnTo>
                  <a:lnTo>
                    <a:pt x="474" y="216"/>
                  </a:lnTo>
                  <a:lnTo>
                    <a:pt x="477" y="213"/>
                  </a:lnTo>
                  <a:lnTo>
                    <a:pt x="481" y="212"/>
                  </a:lnTo>
                  <a:lnTo>
                    <a:pt x="484" y="210"/>
                  </a:lnTo>
                  <a:lnTo>
                    <a:pt x="488" y="208"/>
                  </a:lnTo>
                  <a:lnTo>
                    <a:pt x="492" y="206"/>
                  </a:lnTo>
                  <a:lnTo>
                    <a:pt x="496" y="203"/>
                  </a:lnTo>
                  <a:lnTo>
                    <a:pt x="499" y="201"/>
                  </a:lnTo>
                  <a:lnTo>
                    <a:pt x="504" y="198"/>
                  </a:lnTo>
                  <a:lnTo>
                    <a:pt x="50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5" name="Freeform 1183"/>
            <p:cNvSpPr>
              <a:spLocks/>
            </p:cNvSpPr>
            <p:nvPr/>
          </p:nvSpPr>
          <p:spPr bwMode="auto">
            <a:xfrm>
              <a:off x="136" y="1758"/>
              <a:ext cx="7" cy="4"/>
            </a:xfrm>
            <a:custGeom>
              <a:avLst/>
              <a:gdLst>
                <a:gd name="T0" fmla="*/ 0 w 92"/>
                <a:gd name="T1" fmla="*/ 38 h 45"/>
                <a:gd name="T2" fmla="*/ 4 w 92"/>
                <a:gd name="T3" fmla="*/ 45 h 45"/>
                <a:gd name="T4" fmla="*/ 8 w 92"/>
                <a:gd name="T5" fmla="*/ 44 h 45"/>
                <a:gd name="T6" fmla="*/ 14 w 92"/>
                <a:gd name="T7" fmla="*/ 42 h 45"/>
                <a:gd name="T8" fmla="*/ 18 w 92"/>
                <a:gd name="T9" fmla="*/ 40 h 45"/>
                <a:gd name="T10" fmla="*/ 23 w 92"/>
                <a:gd name="T11" fmla="*/ 38 h 45"/>
                <a:gd name="T12" fmla="*/ 27 w 92"/>
                <a:gd name="T13" fmla="*/ 36 h 45"/>
                <a:gd name="T14" fmla="*/ 31 w 92"/>
                <a:gd name="T15" fmla="*/ 34 h 45"/>
                <a:gd name="T16" fmla="*/ 37 w 92"/>
                <a:gd name="T17" fmla="*/ 32 h 45"/>
                <a:gd name="T18" fmla="*/ 42 w 92"/>
                <a:gd name="T19" fmla="*/ 30 h 45"/>
                <a:gd name="T20" fmla="*/ 46 w 92"/>
                <a:gd name="T21" fmla="*/ 28 h 45"/>
                <a:gd name="T22" fmla="*/ 50 w 92"/>
                <a:gd name="T23" fmla="*/ 25 h 45"/>
                <a:gd name="T24" fmla="*/ 54 w 92"/>
                <a:gd name="T25" fmla="*/ 23 h 45"/>
                <a:gd name="T26" fmla="*/ 60 w 92"/>
                <a:gd name="T27" fmla="*/ 21 h 45"/>
                <a:gd name="T28" fmla="*/ 64 w 92"/>
                <a:gd name="T29" fmla="*/ 18 h 45"/>
                <a:gd name="T30" fmla="*/ 69 w 92"/>
                <a:gd name="T31" fmla="*/ 17 h 45"/>
                <a:gd name="T32" fmla="*/ 73 w 92"/>
                <a:gd name="T33" fmla="*/ 14 h 45"/>
                <a:gd name="T34" fmla="*/ 79 w 92"/>
                <a:gd name="T35" fmla="*/ 12 h 45"/>
                <a:gd name="T36" fmla="*/ 90 w 92"/>
                <a:gd name="T37" fmla="*/ 6 h 45"/>
                <a:gd name="T38" fmla="*/ 92 w 92"/>
                <a:gd name="T39" fmla="*/ 1 h 45"/>
                <a:gd name="T40" fmla="*/ 90 w 92"/>
                <a:gd name="T41" fmla="*/ 0 h 45"/>
                <a:gd name="T42" fmla="*/ 86 w 92"/>
                <a:gd name="T43" fmla="*/ 1 h 45"/>
                <a:gd name="T44" fmla="*/ 81 w 92"/>
                <a:gd name="T45" fmla="*/ 3 h 45"/>
                <a:gd name="T46" fmla="*/ 75 w 92"/>
                <a:gd name="T47" fmla="*/ 8 h 45"/>
                <a:gd name="T48" fmla="*/ 69 w 92"/>
                <a:gd name="T49" fmla="*/ 10 h 45"/>
                <a:gd name="T50" fmla="*/ 64 w 92"/>
                <a:gd name="T51" fmla="*/ 13 h 45"/>
                <a:gd name="T52" fmla="*/ 61 w 92"/>
                <a:gd name="T53" fmla="*/ 15 h 45"/>
                <a:gd name="T54" fmla="*/ 59 w 92"/>
                <a:gd name="T55" fmla="*/ 17 h 45"/>
                <a:gd name="T56" fmla="*/ 53 w 92"/>
                <a:gd name="T57" fmla="*/ 18 h 45"/>
                <a:gd name="T58" fmla="*/ 48 w 92"/>
                <a:gd name="T59" fmla="*/ 20 h 45"/>
                <a:gd name="T60" fmla="*/ 45 w 92"/>
                <a:gd name="T61" fmla="*/ 21 h 45"/>
                <a:gd name="T62" fmla="*/ 41 w 92"/>
                <a:gd name="T63" fmla="*/ 22 h 45"/>
                <a:gd name="T64" fmla="*/ 37 w 92"/>
                <a:gd name="T65" fmla="*/ 23 h 45"/>
                <a:gd name="T66" fmla="*/ 34 w 92"/>
                <a:gd name="T67" fmla="*/ 25 h 45"/>
                <a:gd name="T68" fmla="*/ 28 w 92"/>
                <a:gd name="T69" fmla="*/ 27 h 45"/>
                <a:gd name="T70" fmla="*/ 23 w 92"/>
                <a:gd name="T71" fmla="*/ 31 h 45"/>
                <a:gd name="T72" fmla="*/ 16 w 92"/>
                <a:gd name="T73" fmla="*/ 29 h 45"/>
                <a:gd name="T74" fmla="*/ 0 w 92"/>
                <a:gd name="T75" fmla="*/ 38 h 45"/>
                <a:gd name="T76" fmla="*/ 0 w 92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45">
                  <a:moveTo>
                    <a:pt x="0" y="38"/>
                  </a:moveTo>
                  <a:lnTo>
                    <a:pt x="4" y="45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4" y="23"/>
                  </a:lnTo>
                  <a:lnTo>
                    <a:pt x="60" y="21"/>
                  </a:lnTo>
                  <a:lnTo>
                    <a:pt x="64" y="18"/>
                  </a:lnTo>
                  <a:lnTo>
                    <a:pt x="69" y="17"/>
                  </a:lnTo>
                  <a:lnTo>
                    <a:pt x="73" y="14"/>
                  </a:lnTo>
                  <a:lnTo>
                    <a:pt x="79" y="12"/>
                  </a:lnTo>
                  <a:lnTo>
                    <a:pt x="90" y="6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6" y="1"/>
                  </a:lnTo>
                  <a:lnTo>
                    <a:pt x="81" y="3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28" y="27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6" name="Freeform 1184"/>
            <p:cNvSpPr>
              <a:spLocks/>
            </p:cNvSpPr>
            <p:nvPr/>
          </p:nvSpPr>
          <p:spPr bwMode="auto">
            <a:xfrm>
              <a:off x="122" y="1760"/>
              <a:ext cx="6" cy="1"/>
            </a:xfrm>
            <a:custGeom>
              <a:avLst/>
              <a:gdLst>
                <a:gd name="T0" fmla="*/ 0 w 76"/>
                <a:gd name="T1" fmla="*/ 0 h 15"/>
                <a:gd name="T2" fmla="*/ 3 w 76"/>
                <a:gd name="T3" fmla="*/ 1 h 15"/>
                <a:gd name="T4" fmla="*/ 9 w 76"/>
                <a:gd name="T5" fmla="*/ 1 h 15"/>
                <a:gd name="T6" fmla="*/ 14 w 76"/>
                <a:gd name="T7" fmla="*/ 2 h 15"/>
                <a:gd name="T8" fmla="*/ 18 w 76"/>
                <a:gd name="T9" fmla="*/ 2 h 15"/>
                <a:gd name="T10" fmla="*/ 23 w 76"/>
                <a:gd name="T11" fmla="*/ 2 h 15"/>
                <a:gd name="T12" fmla="*/ 28 w 76"/>
                <a:gd name="T13" fmla="*/ 3 h 15"/>
                <a:gd name="T14" fmla="*/ 34 w 76"/>
                <a:gd name="T15" fmla="*/ 4 h 15"/>
                <a:gd name="T16" fmla="*/ 39 w 76"/>
                <a:gd name="T17" fmla="*/ 5 h 15"/>
                <a:gd name="T18" fmla="*/ 44 w 76"/>
                <a:gd name="T19" fmla="*/ 5 h 15"/>
                <a:gd name="T20" fmla="*/ 49 w 76"/>
                <a:gd name="T21" fmla="*/ 5 h 15"/>
                <a:gd name="T22" fmla="*/ 55 w 76"/>
                <a:gd name="T23" fmla="*/ 6 h 15"/>
                <a:gd name="T24" fmla="*/ 59 w 76"/>
                <a:gd name="T25" fmla="*/ 8 h 15"/>
                <a:gd name="T26" fmla="*/ 63 w 76"/>
                <a:gd name="T27" fmla="*/ 8 h 15"/>
                <a:gd name="T28" fmla="*/ 68 w 76"/>
                <a:gd name="T29" fmla="*/ 10 h 15"/>
                <a:gd name="T30" fmla="*/ 72 w 76"/>
                <a:gd name="T31" fmla="*/ 12 h 15"/>
                <a:gd name="T32" fmla="*/ 76 w 76"/>
                <a:gd name="T33" fmla="*/ 15 h 15"/>
                <a:gd name="T34" fmla="*/ 73 w 76"/>
                <a:gd name="T35" fmla="*/ 13 h 15"/>
                <a:gd name="T36" fmla="*/ 70 w 76"/>
                <a:gd name="T37" fmla="*/ 12 h 15"/>
                <a:gd name="T38" fmla="*/ 66 w 76"/>
                <a:gd name="T39" fmla="*/ 12 h 15"/>
                <a:gd name="T40" fmla="*/ 63 w 76"/>
                <a:gd name="T41" fmla="*/ 12 h 15"/>
                <a:gd name="T42" fmla="*/ 58 w 76"/>
                <a:gd name="T43" fmla="*/ 12 h 15"/>
                <a:gd name="T44" fmla="*/ 53 w 76"/>
                <a:gd name="T45" fmla="*/ 12 h 15"/>
                <a:gd name="T46" fmla="*/ 49 w 76"/>
                <a:gd name="T47" fmla="*/ 12 h 15"/>
                <a:gd name="T48" fmla="*/ 45 w 76"/>
                <a:gd name="T49" fmla="*/ 12 h 15"/>
                <a:gd name="T50" fmla="*/ 40 w 76"/>
                <a:gd name="T51" fmla="*/ 11 h 15"/>
                <a:gd name="T52" fmla="*/ 35 w 76"/>
                <a:gd name="T53" fmla="*/ 11 h 15"/>
                <a:gd name="T54" fmla="*/ 30 w 76"/>
                <a:gd name="T55" fmla="*/ 11 h 15"/>
                <a:gd name="T56" fmla="*/ 26 w 76"/>
                <a:gd name="T57" fmla="*/ 11 h 15"/>
                <a:gd name="T58" fmla="*/ 21 w 76"/>
                <a:gd name="T59" fmla="*/ 11 h 15"/>
                <a:gd name="T60" fmla="*/ 17 w 76"/>
                <a:gd name="T61" fmla="*/ 11 h 15"/>
                <a:gd name="T62" fmla="*/ 14 w 76"/>
                <a:gd name="T63" fmla="*/ 10 h 15"/>
                <a:gd name="T64" fmla="*/ 10 w 76"/>
                <a:gd name="T65" fmla="*/ 9 h 15"/>
                <a:gd name="T66" fmla="*/ 0 w 76"/>
                <a:gd name="T67" fmla="*/ 0 h 15"/>
                <a:gd name="T68" fmla="*/ 0 w 76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7" name="Freeform 1185"/>
            <p:cNvSpPr>
              <a:spLocks/>
            </p:cNvSpPr>
            <p:nvPr/>
          </p:nvSpPr>
          <p:spPr bwMode="auto">
            <a:xfrm>
              <a:off x="138" y="1755"/>
              <a:ext cx="1" cy="1"/>
            </a:xfrm>
            <a:custGeom>
              <a:avLst/>
              <a:gdLst>
                <a:gd name="T0" fmla="*/ 14 w 14"/>
                <a:gd name="T1" fmla="*/ 6 h 8"/>
                <a:gd name="T2" fmla="*/ 13 w 14"/>
                <a:gd name="T3" fmla="*/ 2 h 8"/>
                <a:gd name="T4" fmla="*/ 10 w 14"/>
                <a:gd name="T5" fmla="*/ 1 h 8"/>
                <a:gd name="T6" fmla="*/ 7 w 14"/>
                <a:gd name="T7" fmla="*/ 0 h 8"/>
                <a:gd name="T8" fmla="*/ 4 w 14"/>
                <a:gd name="T9" fmla="*/ 0 h 8"/>
                <a:gd name="T10" fmla="*/ 1 w 14"/>
                <a:gd name="T11" fmla="*/ 2 h 8"/>
                <a:gd name="T12" fmla="*/ 0 w 14"/>
                <a:gd name="T13" fmla="*/ 4 h 8"/>
                <a:gd name="T14" fmla="*/ 1 w 14"/>
                <a:gd name="T15" fmla="*/ 6 h 8"/>
                <a:gd name="T16" fmla="*/ 4 w 14"/>
                <a:gd name="T17" fmla="*/ 8 h 8"/>
                <a:gd name="T18" fmla="*/ 10 w 14"/>
                <a:gd name="T19" fmla="*/ 7 h 8"/>
                <a:gd name="T20" fmla="*/ 14 w 14"/>
                <a:gd name="T21" fmla="*/ 6 h 8"/>
                <a:gd name="T22" fmla="*/ 14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3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8" name="Freeform 1186"/>
            <p:cNvSpPr>
              <a:spLocks/>
            </p:cNvSpPr>
            <p:nvPr/>
          </p:nvSpPr>
          <p:spPr bwMode="auto">
            <a:xfrm>
              <a:off x="147" y="1747"/>
              <a:ext cx="1" cy="3"/>
            </a:xfrm>
            <a:custGeom>
              <a:avLst/>
              <a:gdLst>
                <a:gd name="T0" fmla="*/ 0 w 17"/>
                <a:gd name="T1" fmla="*/ 35 h 35"/>
                <a:gd name="T2" fmla="*/ 0 w 17"/>
                <a:gd name="T3" fmla="*/ 32 h 35"/>
                <a:gd name="T4" fmla="*/ 2 w 17"/>
                <a:gd name="T5" fmla="*/ 29 h 35"/>
                <a:gd name="T6" fmla="*/ 4 w 17"/>
                <a:gd name="T7" fmla="*/ 26 h 35"/>
                <a:gd name="T8" fmla="*/ 7 w 17"/>
                <a:gd name="T9" fmla="*/ 23 h 35"/>
                <a:gd name="T10" fmla="*/ 9 w 17"/>
                <a:gd name="T11" fmla="*/ 19 h 35"/>
                <a:gd name="T12" fmla="*/ 11 w 17"/>
                <a:gd name="T13" fmla="*/ 15 h 35"/>
                <a:gd name="T14" fmla="*/ 13 w 17"/>
                <a:gd name="T15" fmla="*/ 12 h 35"/>
                <a:gd name="T16" fmla="*/ 14 w 17"/>
                <a:gd name="T17" fmla="*/ 9 h 35"/>
                <a:gd name="T18" fmla="*/ 16 w 17"/>
                <a:gd name="T19" fmla="*/ 3 h 35"/>
                <a:gd name="T20" fmla="*/ 17 w 17"/>
                <a:gd name="T21" fmla="*/ 0 h 35"/>
                <a:gd name="T22" fmla="*/ 16 w 17"/>
                <a:gd name="T23" fmla="*/ 0 h 35"/>
                <a:gd name="T24" fmla="*/ 15 w 17"/>
                <a:gd name="T25" fmla="*/ 2 h 35"/>
                <a:gd name="T26" fmla="*/ 13 w 17"/>
                <a:gd name="T27" fmla="*/ 4 h 35"/>
                <a:gd name="T28" fmla="*/ 10 w 17"/>
                <a:gd name="T29" fmla="*/ 9 h 35"/>
                <a:gd name="T30" fmla="*/ 0 w 17"/>
                <a:gd name="T31" fmla="*/ 14 h 35"/>
                <a:gd name="T32" fmla="*/ 0 w 17"/>
                <a:gd name="T33" fmla="*/ 35 h 35"/>
                <a:gd name="T34" fmla="*/ 0 w 1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0" y="35"/>
                  </a:moveTo>
                  <a:lnTo>
                    <a:pt x="0" y="32"/>
                  </a:lnTo>
                  <a:lnTo>
                    <a:pt x="2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9" name="Freeform 1187"/>
            <p:cNvSpPr>
              <a:spLocks/>
            </p:cNvSpPr>
            <p:nvPr/>
          </p:nvSpPr>
          <p:spPr bwMode="auto">
            <a:xfrm>
              <a:off x="124" y="1754"/>
              <a:ext cx="1" cy="1"/>
            </a:xfrm>
            <a:custGeom>
              <a:avLst/>
              <a:gdLst>
                <a:gd name="T0" fmla="*/ 15 w 15"/>
                <a:gd name="T1" fmla="*/ 5 h 7"/>
                <a:gd name="T2" fmla="*/ 12 w 15"/>
                <a:gd name="T3" fmla="*/ 3 h 7"/>
                <a:gd name="T4" fmla="*/ 8 w 15"/>
                <a:gd name="T5" fmla="*/ 1 h 7"/>
                <a:gd name="T6" fmla="*/ 4 w 15"/>
                <a:gd name="T7" fmla="*/ 0 h 7"/>
                <a:gd name="T8" fmla="*/ 0 w 15"/>
                <a:gd name="T9" fmla="*/ 0 h 7"/>
                <a:gd name="T10" fmla="*/ 0 w 15"/>
                <a:gd name="T11" fmla="*/ 0 h 7"/>
                <a:gd name="T12" fmla="*/ 1 w 15"/>
                <a:gd name="T13" fmla="*/ 3 h 7"/>
                <a:gd name="T14" fmla="*/ 4 w 15"/>
                <a:gd name="T15" fmla="*/ 5 h 7"/>
                <a:gd name="T16" fmla="*/ 6 w 15"/>
                <a:gd name="T17" fmla="*/ 7 h 7"/>
                <a:gd name="T18" fmla="*/ 15 w 15"/>
                <a:gd name="T19" fmla="*/ 5 h 7"/>
                <a:gd name="T20" fmla="*/ 15 w 15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0" name="Freeform 1188"/>
            <p:cNvSpPr>
              <a:spLocks/>
            </p:cNvSpPr>
            <p:nvPr/>
          </p:nvSpPr>
          <p:spPr bwMode="auto">
            <a:xfrm>
              <a:off x="113" y="1753"/>
              <a:ext cx="45" cy="23"/>
            </a:xfrm>
            <a:custGeom>
              <a:avLst/>
              <a:gdLst>
                <a:gd name="T0" fmla="*/ 526 w 589"/>
                <a:gd name="T1" fmla="*/ 180 h 270"/>
                <a:gd name="T2" fmla="*/ 563 w 589"/>
                <a:gd name="T3" fmla="*/ 141 h 270"/>
                <a:gd name="T4" fmla="*/ 580 w 589"/>
                <a:gd name="T5" fmla="*/ 113 h 270"/>
                <a:gd name="T6" fmla="*/ 589 w 589"/>
                <a:gd name="T7" fmla="*/ 79 h 270"/>
                <a:gd name="T8" fmla="*/ 577 w 589"/>
                <a:gd name="T9" fmla="*/ 101 h 270"/>
                <a:gd name="T10" fmla="*/ 559 w 589"/>
                <a:gd name="T11" fmla="*/ 131 h 270"/>
                <a:gd name="T12" fmla="*/ 535 w 589"/>
                <a:gd name="T13" fmla="*/ 156 h 270"/>
                <a:gd name="T14" fmla="*/ 558 w 589"/>
                <a:gd name="T15" fmla="*/ 117 h 270"/>
                <a:gd name="T16" fmla="*/ 562 w 589"/>
                <a:gd name="T17" fmla="*/ 79 h 270"/>
                <a:gd name="T18" fmla="*/ 574 w 589"/>
                <a:gd name="T19" fmla="*/ 41 h 270"/>
                <a:gd name="T20" fmla="*/ 547 w 589"/>
                <a:gd name="T21" fmla="*/ 78 h 270"/>
                <a:gd name="T22" fmla="*/ 529 w 589"/>
                <a:gd name="T23" fmla="*/ 109 h 270"/>
                <a:gd name="T24" fmla="*/ 534 w 589"/>
                <a:gd name="T25" fmla="*/ 78 h 270"/>
                <a:gd name="T26" fmla="*/ 542 w 589"/>
                <a:gd name="T27" fmla="*/ 49 h 270"/>
                <a:gd name="T28" fmla="*/ 549 w 589"/>
                <a:gd name="T29" fmla="*/ 10 h 270"/>
                <a:gd name="T30" fmla="*/ 533 w 589"/>
                <a:gd name="T31" fmla="*/ 10 h 270"/>
                <a:gd name="T32" fmla="*/ 505 w 589"/>
                <a:gd name="T33" fmla="*/ 49 h 270"/>
                <a:gd name="T34" fmla="*/ 498 w 589"/>
                <a:gd name="T35" fmla="*/ 38 h 270"/>
                <a:gd name="T36" fmla="*/ 473 w 589"/>
                <a:gd name="T37" fmla="*/ 66 h 270"/>
                <a:gd name="T38" fmla="*/ 457 w 589"/>
                <a:gd name="T39" fmla="*/ 98 h 270"/>
                <a:gd name="T40" fmla="*/ 418 w 589"/>
                <a:gd name="T41" fmla="*/ 125 h 270"/>
                <a:gd name="T42" fmla="*/ 444 w 589"/>
                <a:gd name="T43" fmla="*/ 89 h 270"/>
                <a:gd name="T44" fmla="*/ 437 w 589"/>
                <a:gd name="T45" fmla="*/ 71 h 270"/>
                <a:gd name="T46" fmla="*/ 423 w 589"/>
                <a:gd name="T47" fmla="*/ 94 h 270"/>
                <a:gd name="T48" fmla="*/ 402 w 589"/>
                <a:gd name="T49" fmla="*/ 128 h 270"/>
                <a:gd name="T50" fmla="*/ 365 w 589"/>
                <a:gd name="T51" fmla="*/ 151 h 270"/>
                <a:gd name="T52" fmla="*/ 330 w 589"/>
                <a:gd name="T53" fmla="*/ 165 h 270"/>
                <a:gd name="T54" fmla="*/ 298 w 589"/>
                <a:gd name="T55" fmla="*/ 174 h 270"/>
                <a:gd name="T56" fmla="*/ 270 w 589"/>
                <a:gd name="T57" fmla="*/ 175 h 270"/>
                <a:gd name="T58" fmla="*/ 236 w 589"/>
                <a:gd name="T59" fmla="*/ 173 h 270"/>
                <a:gd name="T60" fmla="*/ 209 w 589"/>
                <a:gd name="T61" fmla="*/ 170 h 270"/>
                <a:gd name="T62" fmla="*/ 176 w 589"/>
                <a:gd name="T63" fmla="*/ 162 h 270"/>
                <a:gd name="T64" fmla="*/ 139 w 589"/>
                <a:gd name="T65" fmla="*/ 150 h 270"/>
                <a:gd name="T66" fmla="*/ 93 w 589"/>
                <a:gd name="T67" fmla="*/ 143 h 270"/>
                <a:gd name="T68" fmla="*/ 57 w 589"/>
                <a:gd name="T69" fmla="*/ 144 h 270"/>
                <a:gd name="T70" fmla="*/ 27 w 589"/>
                <a:gd name="T71" fmla="*/ 151 h 270"/>
                <a:gd name="T72" fmla="*/ 41 w 589"/>
                <a:gd name="T73" fmla="*/ 162 h 270"/>
                <a:gd name="T74" fmla="*/ 67 w 589"/>
                <a:gd name="T75" fmla="*/ 165 h 270"/>
                <a:gd name="T76" fmla="*/ 53 w 589"/>
                <a:gd name="T77" fmla="*/ 179 h 270"/>
                <a:gd name="T78" fmla="*/ 90 w 589"/>
                <a:gd name="T79" fmla="*/ 176 h 270"/>
                <a:gd name="T80" fmla="*/ 55 w 589"/>
                <a:gd name="T81" fmla="*/ 185 h 270"/>
                <a:gd name="T82" fmla="*/ 24 w 589"/>
                <a:gd name="T83" fmla="*/ 192 h 270"/>
                <a:gd name="T84" fmla="*/ 0 w 589"/>
                <a:gd name="T85" fmla="*/ 206 h 270"/>
                <a:gd name="T86" fmla="*/ 33 w 589"/>
                <a:gd name="T87" fmla="*/ 210 h 270"/>
                <a:gd name="T88" fmla="*/ 62 w 589"/>
                <a:gd name="T89" fmla="*/ 209 h 270"/>
                <a:gd name="T90" fmla="*/ 102 w 589"/>
                <a:gd name="T91" fmla="*/ 212 h 270"/>
                <a:gd name="T92" fmla="*/ 94 w 589"/>
                <a:gd name="T93" fmla="*/ 225 h 270"/>
                <a:gd name="T94" fmla="*/ 66 w 589"/>
                <a:gd name="T95" fmla="*/ 225 h 270"/>
                <a:gd name="T96" fmla="*/ 30 w 589"/>
                <a:gd name="T97" fmla="*/ 232 h 270"/>
                <a:gd name="T98" fmla="*/ 27 w 589"/>
                <a:gd name="T99" fmla="*/ 250 h 270"/>
                <a:gd name="T100" fmla="*/ 62 w 589"/>
                <a:gd name="T101" fmla="*/ 246 h 270"/>
                <a:gd name="T102" fmla="*/ 121 w 589"/>
                <a:gd name="T103" fmla="*/ 254 h 270"/>
                <a:gd name="T104" fmla="*/ 150 w 589"/>
                <a:gd name="T105" fmla="*/ 256 h 270"/>
                <a:gd name="T106" fmla="*/ 179 w 589"/>
                <a:gd name="T107" fmla="*/ 258 h 270"/>
                <a:gd name="T108" fmla="*/ 295 w 589"/>
                <a:gd name="T109" fmla="*/ 270 h 270"/>
                <a:gd name="T110" fmla="*/ 334 w 589"/>
                <a:gd name="T111" fmla="*/ 266 h 270"/>
                <a:gd name="T112" fmla="*/ 378 w 589"/>
                <a:gd name="T113" fmla="*/ 257 h 270"/>
                <a:gd name="T114" fmla="*/ 411 w 589"/>
                <a:gd name="T115" fmla="*/ 245 h 270"/>
                <a:gd name="T116" fmla="*/ 441 w 589"/>
                <a:gd name="T117" fmla="*/ 231 h 270"/>
                <a:gd name="T118" fmla="*/ 470 w 589"/>
                <a:gd name="T119" fmla="*/ 217 h 270"/>
                <a:gd name="T120" fmla="*/ 501 w 589"/>
                <a:gd name="T121" fmla="*/ 2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" h="270">
                  <a:moveTo>
                    <a:pt x="504" y="200"/>
                  </a:moveTo>
                  <a:lnTo>
                    <a:pt x="505" y="196"/>
                  </a:lnTo>
                  <a:lnTo>
                    <a:pt x="507" y="191"/>
                  </a:lnTo>
                  <a:lnTo>
                    <a:pt x="510" y="188"/>
                  </a:lnTo>
                  <a:lnTo>
                    <a:pt x="514" y="186"/>
                  </a:lnTo>
                  <a:lnTo>
                    <a:pt x="517" y="183"/>
                  </a:lnTo>
                  <a:lnTo>
                    <a:pt x="522" y="181"/>
                  </a:lnTo>
                  <a:lnTo>
                    <a:pt x="526" y="180"/>
                  </a:lnTo>
                  <a:lnTo>
                    <a:pt x="529" y="179"/>
                  </a:lnTo>
                  <a:lnTo>
                    <a:pt x="533" y="179"/>
                  </a:lnTo>
                  <a:lnTo>
                    <a:pt x="545" y="163"/>
                  </a:lnTo>
                  <a:lnTo>
                    <a:pt x="550" y="158"/>
                  </a:lnTo>
                  <a:lnTo>
                    <a:pt x="556" y="152"/>
                  </a:lnTo>
                  <a:lnTo>
                    <a:pt x="558" y="149"/>
                  </a:lnTo>
                  <a:lnTo>
                    <a:pt x="561" y="145"/>
                  </a:lnTo>
                  <a:lnTo>
                    <a:pt x="563" y="141"/>
                  </a:lnTo>
                  <a:lnTo>
                    <a:pt x="566" y="138"/>
                  </a:lnTo>
                  <a:lnTo>
                    <a:pt x="569" y="134"/>
                  </a:lnTo>
                  <a:lnTo>
                    <a:pt x="571" y="131"/>
                  </a:lnTo>
                  <a:lnTo>
                    <a:pt x="573" y="127"/>
                  </a:lnTo>
                  <a:lnTo>
                    <a:pt x="575" y="123"/>
                  </a:lnTo>
                  <a:lnTo>
                    <a:pt x="577" y="120"/>
                  </a:lnTo>
                  <a:lnTo>
                    <a:pt x="579" y="116"/>
                  </a:lnTo>
                  <a:lnTo>
                    <a:pt x="580" y="113"/>
                  </a:lnTo>
                  <a:lnTo>
                    <a:pt x="582" y="110"/>
                  </a:lnTo>
                  <a:lnTo>
                    <a:pt x="583" y="106"/>
                  </a:lnTo>
                  <a:lnTo>
                    <a:pt x="584" y="102"/>
                  </a:lnTo>
                  <a:lnTo>
                    <a:pt x="586" y="98"/>
                  </a:lnTo>
                  <a:lnTo>
                    <a:pt x="587" y="95"/>
                  </a:lnTo>
                  <a:lnTo>
                    <a:pt x="588" y="89"/>
                  </a:lnTo>
                  <a:lnTo>
                    <a:pt x="589" y="83"/>
                  </a:lnTo>
                  <a:lnTo>
                    <a:pt x="589" y="79"/>
                  </a:lnTo>
                  <a:lnTo>
                    <a:pt x="589" y="75"/>
                  </a:lnTo>
                  <a:lnTo>
                    <a:pt x="587" y="72"/>
                  </a:lnTo>
                  <a:lnTo>
                    <a:pt x="586" y="73"/>
                  </a:lnTo>
                  <a:lnTo>
                    <a:pt x="584" y="88"/>
                  </a:lnTo>
                  <a:lnTo>
                    <a:pt x="583" y="89"/>
                  </a:lnTo>
                  <a:lnTo>
                    <a:pt x="580" y="94"/>
                  </a:lnTo>
                  <a:lnTo>
                    <a:pt x="579" y="97"/>
                  </a:lnTo>
                  <a:lnTo>
                    <a:pt x="577" y="101"/>
                  </a:lnTo>
                  <a:lnTo>
                    <a:pt x="575" y="106"/>
                  </a:lnTo>
                  <a:lnTo>
                    <a:pt x="573" y="110"/>
                  </a:lnTo>
                  <a:lnTo>
                    <a:pt x="571" y="113"/>
                  </a:lnTo>
                  <a:lnTo>
                    <a:pt x="569" y="117"/>
                  </a:lnTo>
                  <a:lnTo>
                    <a:pt x="566" y="120"/>
                  </a:lnTo>
                  <a:lnTo>
                    <a:pt x="564" y="123"/>
                  </a:lnTo>
                  <a:lnTo>
                    <a:pt x="561" y="128"/>
                  </a:lnTo>
                  <a:lnTo>
                    <a:pt x="559" y="131"/>
                  </a:lnTo>
                  <a:lnTo>
                    <a:pt x="556" y="134"/>
                  </a:lnTo>
                  <a:lnTo>
                    <a:pt x="555" y="139"/>
                  </a:lnTo>
                  <a:lnTo>
                    <a:pt x="552" y="143"/>
                  </a:lnTo>
                  <a:lnTo>
                    <a:pt x="550" y="149"/>
                  </a:lnTo>
                  <a:lnTo>
                    <a:pt x="547" y="152"/>
                  </a:lnTo>
                  <a:lnTo>
                    <a:pt x="543" y="155"/>
                  </a:lnTo>
                  <a:lnTo>
                    <a:pt x="539" y="156"/>
                  </a:lnTo>
                  <a:lnTo>
                    <a:pt x="535" y="156"/>
                  </a:lnTo>
                  <a:lnTo>
                    <a:pt x="535" y="154"/>
                  </a:lnTo>
                  <a:lnTo>
                    <a:pt x="537" y="152"/>
                  </a:lnTo>
                  <a:lnTo>
                    <a:pt x="539" y="150"/>
                  </a:lnTo>
                  <a:lnTo>
                    <a:pt x="542" y="149"/>
                  </a:lnTo>
                  <a:lnTo>
                    <a:pt x="553" y="127"/>
                  </a:lnTo>
                  <a:lnTo>
                    <a:pt x="555" y="123"/>
                  </a:lnTo>
                  <a:lnTo>
                    <a:pt x="556" y="120"/>
                  </a:lnTo>
                  <a:lnTo>
                    <a:pt x="558" y="117"/>
                  </a:lnTo>
                  <a:lnTo>
                    <a:pt x="559" y="114"/>
                  </a:lnTo>
                  <a:lnTo>
                    <a:pt x="561" y="109"/>
                  </a:lnTo>
                  <a:lnTo>
                    <a:pt x="562" y="102"/>
                  </a:lnTo>
                  <a:lnTo>
                    <a:pt x="562" y="97"/>
                  </a:lnTo>
                  <a:lnTo>
                    <a:pt x="562" y="92"/>
                  </a:lnTo>
                  <a:lnTo>
                    <a:pt x="562" y="88"/>
                  </a:lnTo>
                  <a:lnTo>
                    <a:pt x="562" y="83"/>
                  </a:lnTo>
                  <a:lnTo>
                    <a:pt x="562" y="79"/>
                  </a:lnTo>
                  <a:lnTo>
                    <a:pt x="562" y="76"/>
                  </a:lnTo>
                  <a:lnTo>
                    <a:pt x="562" y="72"/>
                  </a:lnTo>
                  <a:lnTo>
                    <a:pt x="564" y="69"/>
                  </a:lnTo>
                  <a:lnTo>
                    <a:pt x="565" y="65"/>
                  </a:lnTo>
                  <a:lnTo>
                    <a:pt x="566" y="63"/>
                  </a:lnTo>
                  <a:lnTo>
                    <a:pt x="569" y="62"/>
                  </a:lnTo>
                  <a:lnTo>
                    <a:pt x="573" y="62"/>
                  </a:lnTo>
                  <a:lnTo>
                    <a:pt x="574" y="41"/>
                  </a:lnTo>
                  <a:lnTo>
                    <a:pt x="562" y="41"/>
                  </a:lnTo>
                  <a:lnTo>
                    <a:pt x="561" y="46"/>
                  </a:lnTo>
                  <a:lnTo>
                    <a:pt x="559" y="52"/>
                  </a:lnTo>
                  <a:lnTo>
                    <a:pt x="558" y="57"/>
                  </a:lnTo>
                  <a:lnTo>
                    <a:pt x="557" y="64"/>
                  </a:lnTo>
                  <a:lnTo>
                    <a:pt x="554" y="69"/>
                  </a:lnTo>
                  <a:lnTo>
                    <a:pt x="551" y="73"/>
                  </a:lnTo>
                  <a:lnTo>
                    <a:pt x="547" y="78"/>
                  </a:lnTo>
                  <a:lnTo>
                    <a:pt x="541" y="83"/>
                  </a:lnTo>
                  <a:lnTo>
                    <a:pt x="540" y="86"/>
                  </a:lnTo>
                  <a:lnTo>
                    <a:pt x="539" y="90"/>
                  </a:lnTo>
                  <a:lnTo>
                    <a:pt x="538" y="94"/>
                  </a:lnTo>
                  <a:lnTo>
                    <a:pt x="537" y="98"/>
                  </a:lnTo>
                  <a:lnTo>
                    <a:pt x="535" y="102"/>
                  </a:lnTo>
                  <a:lnTo>
                    <a:pt x="532" y="107"/>
                  </a:lnTo>
                  <a:lnTo>
                    <a:pt x="529" y="109"/>
                  </a:lnTo>
                  <a:lnTo>
                    <a:pt x="525" y="112"/>
                  </a:lnTo>
                  <a:lnTo>
                    <a:pt x="524" y="99"/>
                  </a:lnTo>
                  <a:lnTo>
                    <a:pt x="525" y="95"/>
                  </a:lnTo>
                  <a:lnTo>
                    <a:pt x="526" y="92"/>
                  </a:lnTo>
                  <a:lnTo>
                    <a:pt x="528" y="88"/>
                  </a:lnTo>
                  <a:lnTo>
                    <a:pt x="530" y="85"/>
                  </a:lnTo>
                  <a:lnTo>
                    <a:pt x="532" y="81"/>
                  </a:lnTo>
                  <a:lnTo>
                    <a:pt x="534" y="78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39" y="69"/>
                  </a:lnTo>
                  <a:lnTo>
                    <a:pt x="539" y="65"/>
                  </a:lnTo>
                  <a:lnTo>
                    <a:pt x="539" y="61"/>
                  </a:lnTo>
                  <a:lnTo>
                    <a:pt x="540" y="57"/>
                  </a:lnTo>
                  <a:lnTo>
                    <a:pt x="541" y="53"/>
                  </a:lnTo>
                  <a:lnTo>
                    <a:pt x="542" y="49"/>
                  </a:lnTo>
                  <a:lnTo>
                    <a:pt x="542" y="47"/>
                  </a:lnTo>
                  <a:lnTo>
                    <a:pt x="545" y="44"/>
                  </a:lnTo>
                  <a:lnTo>
                    <a:pt x="546" y="38"/>
                  </a:lnTo>
                  <a:lnTo>
                    <a:pt x="548" y="32"/>
                  </a:lnTo>
                  <a:lnTo>
                    <a:pt x="549" y="27"/>
                  </a:lnTo>
                  <a:lnTo>
                    <a:pt x="549" y="22"/>
                  </a:lnTo>
                  <a:lnTo>
                    <a:pt x="549" y="16"/>
                  </a:lnTo>
                  <a:lnTo>
                    <a:pt x="549" y="10"/>
                  </a:lnTo>
                  <a:lnTo>
                    <a:pt x="547" y="5"/>
                  </a:lnTo>
                  <a:lnTo>
                    <a:pt x="546" y="2"/>
                  </a:lnTo>
                  <a:lnTo>
                    <a:pt x="542" y="0"/>
                  </a:lnTo>
                  <a:lnTo>
                    <a:pt x="539" y="0"/>
                  </a:lnTo>
                  <a:lnTo>
                    <a:pt x="538" y="1"/>
                  </a:lnTo>
                  <a:lnTo>
                    <a:pt x="536" y="3"/>
                  </a:lnTo>
                  <a:lnTo>
                    <a:pt x="534" y="5"/>
                  </a:lnTo>
                  <a:lnTo>
                    <a:pt x="533" y="10"/>
                  </a:lnTo>
                  <a:lnTo>
                    <a:pt x="524" y="33"/>
                  </a:lnTo>
                  <a:lnTo>
                    <a:pt x="518" y="34"/>
                  </a:lnTo>
                  <a:lnTo>
                    <a:pt x="515" y="35"/>
                  </a:lnTo>
                  <a:lnTo>
                    <a:pt x="512" y="37"/>
                  </a:lnTo>
                  <a:lnTo>
                    <a:pt x="510" y="39"/>
                  </a:lnTo>
                  <a:lnTo>
                    <a:pt x="507" y="42"/>
                  </a:lnTo>
                  <a:lnTo>
                    <a:pt x="506" y="47"/>
                  </a:lnTo>
                  <a:lnTo>
                    <a:pt x="505" y="49"/>
                  </a:lnTo>
                  <a:lnTo>
                    <a:pt x="506" y="52"/>
                  </a:lnTo>
                  <a:lnTo>
                    <a:pt x="506" y="55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1" y="59"/>
                  </a:lnTo>
                  <a:lnTo>
                    <a:pt x="498" y="59"/>
                  </a:lnTo>
                  <a:lnTo>
                    <a:pt x="498" y="55"/>
                  </a:lnTo>
                  <a:lnTo>
                    <a:pt x="498" y="38"/>
                  </a:lnTo>
                  <a:lnTo>
                    <a:pt x="486" y="37"/>
                  </a:lnTo>
                  <a:lnTo>
                    <a:pt x="485" y="41"/>
                  </a:lnTo>
                  <a:lnTo>
                    <a:pt x="484" y="45"/>
                  </a:lnTo>
                  <a:lnTo>
                    <a:pt x="482" y="49"/>
                  </a:lnTo>
                  <a:lnTo>
                    <a:pt x="480" y="54"/>
                  </a:lnTo>
                  <a:lnTo>
                    <a:pt x="478" y="57"/>
                  </a:lnTo>
                  <a:lnTo>
                    <a:pt x="476" y="62"/>
                  </a:lnTo>
                  <a:lnTo>
                    <a:pt x="473" y="66"/>
                  </a:lnTo>
                  <a:lnTo>
                    <a:pt x="471" y="71"/>
                  </a:lnTo>
                  <a:lnTo>
                    <a:pt x="468" y="74"/>
                  </a:lnTo>
                  <a:lnTo>
                    <a:pt x="466" y="78"/>
                  </a:lnTo>
                  <a:lnTo>
                    <a:pt x="464" y="82"/>
                  </a:lnTo>
                  <a:lnTo>
                    <a:pt x="462" y="86"/>
                  </a:lnTo>
                  <a:lnTo>
                    <a:pt x="460" y="89"/>
                  </a:lnTo>
                  <a:lnTo>
                    <a:pt x="459" y="94"/>
                  </a:lnTo>
                  <a:lnTo>
                    <a:pt x="457" y="98"/>
                  </a:lnTo>
                  <a:lnTo>
                    <a:pt x="457" y="105"/>
                  </a:lnTo>
                  <a:lnTo>
                    <a:pt x="455" y="101"/>
                  </a:lnTo>
                  <a:lnTo>
                    <a:pt x="452" y="112"/>
                  </a:lnTo>
                  <a:lnTo>
                    <a:pt x="427" y="131"/>
                  </a:lnTo>
                  <a:lnTo>
                    <a:pt x="423" y="129"/>
                  </a:lnTo>
                  <a:lnTo>
                    <a:pt x="420" y="128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9" y="120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34" y="105"/>
                  </a:lnTo>
                  <a:lnTo>
                    <a:pt x="438" y="100"/>
                  </a:lnTo>
                  <a:lnTo>
                    <a:pt x="443" y="98"/>
                  </a:lnTo>
                  <a:lnTo>
                    <a:pt x="443" y="93"/>
                  </a:lnTo>
                  <a:lnTo>
                    <a:pt x="444" y="89"/>
                  </a:lnTo>
                  <a:lnTo>
                    <a:pt x="445" y="85"/>
                  </a:lnTo>
                  <a:lnTo>
                    <a:pt x="448" y="83"/>
                  </a:lnTo>
                  <a:lnTo>
                    <a:pt x="457" y="60"/>
                  </a:lnTo>
                  <a:lnTo>
                    <a:pt x="457" y="46"/>
                  </a:lnTo>
                  <a:lnTo>
                    <a:pt x="447" y="44"/>
                  </a:lnTo>
                  <a:lnTo>
                    <a:pt x="443" y="69"/>
                  </a:lnTo>
                  <a:lnTo>
                    <a:pt x="439" y="69"/>
                  </a:lnTo>
                  <a:lnTo>
                    <a:pt x="437" y="71"/>
                  </a:lnTo>
                  <a:lnTo>
                    <a:pt x="435" y="72"/>
                  </a:lnTo>
                  <a:lnTo>
                    <a:pt x="433" y="74"/>
                  </a:lnTo>
                  <a:lnTo>
                    <a:pt x="431" y="76"/>
                  </a:lnTo>
                  <a:lnTo>
                    <a:pt x="429" y="79"/>
                  </a:lnTo>
                  <a:lnTo>
                    <a:pt x="427" y="83"/>
                  </a:lnTo>
                  <a:lnTo>
                    <a:pt x="426" y="87"/>
                  </a:lnTo>
                  <a:lnTo>
                    <a:pt x="424" y="91"/>
                  </a:lnTo>
                  <a:lnTo>
                    <a:pt x="423" y="94"/>
                  </a:lnTo>
                  <a:lnTo>
                    <a:pt x="422" y="98"/>
                  </a:lnTo>
                  <a:lnTo>
                    <a:pt x="421" y="102"/>
                  </a:lnTo>
                  <a:lnTo>
                    <a:pt x="419" y="107"/>
                  </a:lnTo>
                  <a:lnTo>
                    <a:pt x="417" y="110"/>
                  </a:lnTo>
                  <a:lnTo>
                    <a:pt x="416" y="114"/>
                  </a:lnTo>
                  <a:lnTo>
                    <a:pt x="414" y="118"/>
                  </a:lnTo>
                  <a:lnTo>
                    <a:pt x="408" y="122"/>
                  </a:lnTo>
                  <a:lnTo>
                    <a:pt x="402" y="128"/>
                  </a:lnTo>
                  <a:lnTo>
                    <a:pt x="395" y="132"/>
                  </a:lnTo>
                  <a:lnTo>
                    <a:pt x="389" y="138"/>
                  </a:lnTo>
                  <a:lnTo>
                    <a:pt x="385" y="139"/>
                  </a:lnTo>
                  <a:lnTo>
                    <a:pt x="381" y="142"/>
                  </a:lnTo>
                  <a:lnTo>
                    <a:pt x="376" y="144"/>
                  </a:lnTo>
                  <a:lnTo>
                    <a:pt x="373" y="146"/>
                  </a:lnTo>
                  <a:lnTo>
                    <a:pt x="369" y="149"/>
                  </a:lnTo>
                  <a:lnTo>
                    <a:pt x="365" y="151"/>
                  </a:lnTo>
                  <a:lnTo>
                    <a:pt x="361" y="153"/>
                  </a:lnTo>
                  <a:lnTo>
                    <a:pt x="357" y="155"/>
                  </a:lnTo>
                  <a:lnTo>
                    <a:pt x="352" y="156"/>
                  </a:lnTo>
                  <a:lnTo>
                    <a:pt x="348" y="158"/>
                  </a:lnTo>
                  <a:lnTo>
                    <a:pt x="344" y="160"/>
                  </a:lnTo>
                  <a:lnTo>
                    <a:pt x="339" y="162"/>
                  </a:lnTo>
                  <a:lnTo>
                    <a:pt x="334" y="163"/>
                  </a:lnTo>
                  <a:lnTo>
                    <a:pt x="330" y="165"/>
                  </a:lnTo>
                  <a:lnTo>
                    <a:pt x="326" y="166"/>
                  </a:lnTo>
                  <a:lnTo>
                    <a:pt x="322" y="168"/>
                  </a:lnTo>
                  <a:lnTo>
                    <a:pt x="318" y="168"/>
                  </a:lnTo>
                  <a:lnTo>
                    <a:pt x="314" y="170"/>
                  </a:lnTo>
                  <a:lnTo>
                    <a:pt x="309" y="170"/>
                  </a:lnTo>
                  <a:lnTo>
                    <a:pt x="305" y="172"/>
                  </a:lnTo>
                  <a:lnTo>
                    <a:pt x="301" y="173"/>
                  </a:lnTo>
                  <a:lnTo>
                    <a:pt x="298" y="174"/>
                  </a:lnTo>
                  <a:lnTo>
                    <a:pt x="294" y="175"/>
                  </a:lnTo>
                  <a:lnTo>
                    <a:pt x="291" y="176"/>
                  </a:lnTo>
                  <a:lnTo>
                    <a:pt x="286" y="176"/>
                  </a:lnTo>
                  <a:lnTo>
                    <a:pt x="283" y="176"/>
                  </a:lnTo>
                  <a:lnTo>
                    <a:pt x="279" y="176"/>
                  </a:lnTo>
                  <a:lnTo>
                    <a:pt x="276" y="176"/>
                  </a:lnTo>
                  <a:lnTo>
                    <a:pt x="273" y="175"/>
                  </a:lnTo>
                  <a:lnTo>
                    <a:pt x="270" y="175"/>
                  </a:lnTo>
                  <a:lnTo>
                    <a:pt x="265" y="175"/>
                  </a:lnTo>
                  <a:lnTo>
                    <a:pt x="262" y="175"/>
                  </a:lnTo>
                  <a:lnTo>
                    <a:pt x="259" y="175"/>
                  </a:lnTo>
                  <a:lnTo>
                    <a:pt x="256" y="175"/>
                  </a:lnTo>
                  <a:lnTo>
                    <a:pt x="252" y="174"/>
                  </a:lnTo>
                  <a:lnTo>
                    <a:pt x="249" y="174"/>
                  </a:lnTo>
                  <a:lnTo>
                    <a:pt x="242" y="173"/>
                  </a:lnTo>
                  <a:lnTo>
                    <a:pt x="236" y="173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9" y="171"/>
                  </a:lnTo>
                  <a:lnTo>
                    <a:pt x="215" y="170"/>
                  </a:lnTo>
                  <a:lnTo>
                    <a:pt x="212" y="170"/>
                  </a:lnTo>
                  <a:lnTo>
                    <a:pt x="209" y="170"/>
                  </a:lnTo>
                  <a:lnTo>
                    <a:pt x="206" y="16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5" y="168"/>
                  </a:lnTo>
                  <a:lnTo>
                    <a:pt x="189" y="166"/>
                  </a:lnTo>
                  <a:lnTo>
                    <a:pt x="183" y="165"/>
                  </a:lnTo>
                  <a:lnTo>
                    <a:pt x="179" y="163"/>
                  </a:lnTo>
                  <a:lnTo>
                    <a:pt x="176" y="162"/>
                  </a:lnTo>
                  <a:lnTo>
                    <a:pt x="169" y="160"/>
                  </a:lnTo>
                  <a:lnTo>
                    <a:pt x="164" y="158"/>
                  </a:lnTo>
                  <a:lnTo>
                    <a:pt x="160" y="156"/>
                  </a:lnTo>
                  <a:lnTo>
                    <a:pt x="156" y="155"/>
                  </a:lnTo>
                  <a:lnTo>
                    <a:pt x="152" y="154"/>
                  </a:lnTo>
                  <a:lnTo>
                    <a:pt x="148" y="153"/>
                  </a:lnTo>
                  <a:lnTo>
                    <a:pt x="143" y="152"/>
                  </a:lnTo>
                  <a:lnTo>
                    <a:pt x="139" y="150"/>
                  </a:lnTo>
                  <a:lnTo>
                    <a:pt x="134" y="149"/>
                  </a:lnTo>
                  <a:lnTo>
                    <a:pt x="130" y="149"/>
                  </a:lnTo>
                  <a:lnTo>
                    <a:pt x="123" y="146"/>
                  </a:lnTo>
                  <a:lnTo>
                    <a:pt x="117" y="145"/>
                  </a:lnTo>
                  <a:lnTo>
                    <a:pt x="111" y="144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43" y="146"/>
                  </a:lnTo>
                  <a:lnTo>
                    <a:pt x="40" y="147"/>
                  </a:lnTo>
                  <a:lnTo>
                    <a:pt x="36" y="149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2"/>
                  </a:lnTo>
                  <a:lnTo>
                    <a:pt x="20" y="154"/>
                  </a:lnTo>
                  <a:lnTo>
                    <a:pt x="20" y="158"/>
                  </a:lnTo>
                  <a:lnTo>
                    <a:pt x="24" y="161"/>
                  </a:lnTo>
                  <a:lnTo>
                    <a:pt x="27" y="161"/>
                  </a:lnTo>
                  <a:lnTo>
                    <a:pt x="31" y="162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53" y="159"/>
                  </a:lnTo>
                  <a:lnTo>
                    <a:pt x="57" y="159"/>
                  </a:lnTo>
                  <a:lnTo>
                    <a:pt x="63" y="157"/>
                  </a:lnTo>
                  <a:lnTo>
                    <a:pt x="65" y="156"/>
                  </a:lnTo>
                  <a:lnTo>
                    <a:pt x="66" y="160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6"/>
                  </a:lnTo>
                  <a:lnTo>
                    <a:pt x="50" y="168"/>
                  </a:lnTo>
                  <a:lnTo>
                    <a:pt x="48" y="170"/>
                  </a:lnTo>
                  <a:lnTo>
                    <a:pt x="49" y="173"/>
                  </a:lnTo>
                  <a:lnTo>
                    <a:pt x="53" y="179"/>
                  </a:lnTo>
                  <a:lnTo>
                    <a:pt x="75" y="169"/>
                  </a:lnTo>
                  <a:lnTo>
                    <a:pt x="79" y="169"/>
                  </a:lnTo>
                  <a:lnTo>
                    <a:pt x="84" y="170"/>
                  </a:lnTo>
                  <a:lnTo>
                    <a:pt x="87" y="170"/>
                  </a:lnTo>
                  <a:lnTo>
                    <a:pt x="89" y="172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0" y="176"/>
                  </a:lnTo>
                  <a:lnTo>
                    <a:pt x="87" y="178"/>
                  </a:lnTo>
                  <a:lnTo>
                    <a:pt x="82" y="180"/>
                  </a:lnTo>
                  <a:lnTo>
                    <a:pt x="75" y="182"/>
                  </a:lnTo>
                  <a:lnTo>
                    <a:pt x="71" y="182"/>
                  </a:lnTo>
                  <a:lnTo>
                    <a:pt x="67" y="183"/>
                  </a:lnTo>
                  <a:lnTo>
                    <a:pt x="64" y="183"/>
                  </a:lnTo>
                  <a:lnTo>
                    <a:pt x="60" y="185"/>
                  </a:lnTo>
                  <a:lnTo>
                    <a:pt x="55" y="185"/>
                  </a:lnTo>
                  <a:lnTo>
                    <a:pt x="51" y="186"/>
                  </a:lnTo>
                  <a:lnTo>
                    <a:pt x="47" y="186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36" y="189"/>
                  </a:lnTo>
                  <a:lnTo>
                    <a:pt x="32" y="189"/>
                  </a:lnTo>
                  <a:lnTo>
                    <a:pt x="29" y="191"/>
                  </a:lnTo>
                  <a:lnTo>
                    <a:pt x="24" y="192"/>
                  </a:lnTo>
                  <a:lnTo>
                    <a:pt x="20" y="194"/>
                  </a:lnTo>
                  <a:lnTo>
                    <a:pt x="19" y="194"/>
                  </a:lnTo>
                  <a:lnTo>
                    <a:pt x="16" y="196"/>
                  </a:lnTo>
                  <a:lnTo>
                    <a:pt x="11" y="197"/>
                  </a:lnTo>
                  <a:lnTo>
                    <a:pt x="8" y="200"/>
                  </a:lnTo>
                  <a:lnTo>
                    <a:pt x="3" y="202"/>
                  </a:lnTo>
                  <a:lnTo>
                    <a:pt x="2" y="204"/>
                  </a:lnTo>
                  <a:lnTo>
                    <a:pt x="0" y="206"/>
                  </a:lnTo>
                  <a:lnTo>
                    <a:pt x="3" y="209"/>
                  </a:lnTo>
                  <a:lnTo>
                    <a:pt x="9" y="209"/>
                  </a:lnTo>
                  <a:lnTo>
                    <a:pt x="16" y="210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41" y="210"/>
                  </a:lnTo>
                  <a:lnTo>
                    <a:pt x="44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5" y="210"/>
                  </a:lnTo>
                  <a:lnTo>
                    <a:pt x="59" y="210"/>
                  </a:lnTo>
                  <a:lnTo>
                    <a:pt x="62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2" y="209"/>
                  </a:lnTo>
                  <a:lnTo>
                    <a:pt x="78" y="209"/>
                  </a:lnTo>
                  <a:lnTo>
                    <a:pt x="86" y="210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2" y="212"/>
                  </a:lnTo>
                  <a:lnTo>
                    <a:pt x="109" y="213"/>
                  </a:lnTo>
                  <a:lnTo>
                    <a:pt x="113" y="220"/>
                  </a:lnTo>
                  <a:lnTo>
                    <a:pt x="111" y="222"/>
                  </a:lnTo>
                  <a:lnTo>
                    <a:pt x="109" y="223"/>
                  </a:lnTo>
                  <a:lnTo>
                    <a:pt x="104" y="224"/>
                  </a:lnTo>
                  <a:lnTo>
                    <a:pt x="101" y="225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5" y="225"/>
                  </a:lnTo>
                  <a:lnTo>
                    <a:pt x="79" y="225"/>
                  </a:lnTo>
                  <a:lnTo>
                    <a:pt x="76" y="225"/>
                  </a:lnTo>
                  <a:lnTo>
                    <a:pt x="73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3" y="225"/>
                  </a:lnTo>
                  <a:lnTo>
                    <a:pt x="60" y="226"/>
                  </a:lnTo>
                  <a:lnTo>
                    <a:pt x="53" y="226"/>
                  </a:lnTo>
                  <a:lnTo>
                    <a:pt x="48" y="227"/>
                  </a:lnTo>
                  <a:lnTo>
                    <a:pt x="43" y="228"/>
                  </a:lnTo>
                  <a:lnTo>
                    <a:pt x="39" y="230"/>
                  </a:lnTo>
                  <a:lnTo>
                    <a:pt x="34" y="231"/>
                  </a:lnTo>
                  <a:lnTo>
                    <a:pt x="30" y="232"/>
                  </a:lnTo>
                  <a:lnTo>
                    <a:pt x="27" y="233"/>
                  </a:lnTo>
                  <a:lnTo>
                    <a:pt x="25" y="235"/>
                  </a:lnTo>
                  <a:lnTo>
                    <a:pt x="21" y="239"/>
                  </a:lnTo>
                  <a:lnTo>
                    <a:pt x="19" y="243"/>
                  </a:lnTo>
                  <a:lnTo>
                    <a:pt x="18" y="245"/>
                  </a:lnTo>
                  <a:lnTo>
                    <a:pt x="19" y="247"/>
                  </a:lnTo>
                  <a:lnTo>
                    <a:pt x="22" y="249"/>
                  </a:lnTo>
                  <a:lnTo>
                    <a:pt x="27" y="250"/>
                  </a:lnTo>
                  <a:lnTo>
                    <a:pt x="29" y="250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1" y="250"/>
                  </a:lnTo>
                  <a:lnTo>
                    <a:pt x="44" y="249"/>
                  </a:lnTo>
                  <a:lnTo>
                    <a:pt x="50" y="249"/>
                  </a:lnTo>
                  <a:lnTo>
                    <a:pt x="55" y="247"/>
                  </a:lnTo>
                  <a:lnTo>
                    <a:pt x="62" y="246"/>
                  </a:lnTo>
                  <a:lnTo>
                    <a:pt x="75" y="256"/>
                  </a:lnTo>
                  <a:lnTo>
                    <a:pt x="93" y="254"/>
                  </a:lnTo>
                  <a:lnTo>
                    <a:pt x="95" y="254"/>
                  </a:lnTo>
                  <a:lnTo>
                    <a:pt x="99" y="254"/>
                  </a:lnTo>
                  <a:lnTo>
                    <a:pt x="103" y="254"/>
                  </a:lnTo>
                  <a:lnTo>
                    <a:pt x="110" y="254"/>
                  </a:lnTo>
                  <a:lnTo>
                    <a:pt x="115" y="254"/>
                  </a:lnTo>
                  <a:lnTo>
                    <a:pt x="121" y="254"/>
                  </a:lnTo>
                  <a:lnTo>
                    <a:pt x="124" y="254"/>
                  </a:lnTo>
                  <a:lnTo>
                    <a:pt x="129" y="255"/>
                  </a:lnTo>
                  <a:lnTo>
                    <a:pt x="132" y="255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8" y="257"/>
                  </a:lnTo>
                  <a:lnTo>
                    <a:pt x="161" y="257"/>
                  </a:lnTo>
                  <a:lnTo>
                    <a:pt x="165" y="257"/>
                  </a:lnTo>
                  <a:lnTo>
                    <a:pt x="168" y="257"/>
                  </a:lnTo>
                  <a:lnTo>
                    <a:pt x="171" y="257"/>
                  </a:lnTo>
                  <a:lnTo>
                    <a:pt x="176" y="257"/>
                  </a:lnTo>
                  <a:lnTo>
                    <a:pt x="179" y="258"/>
                  </a:lnTo>
                  <a:lnTo>
                    <a:pt x="182" y="258"/>
                  </a:lnTo>
                  <a:lnTo>
                    <a:pt x="186" y="259"/>
                  </a:lnTo>
                  <a:lnTo>
                    <a:pt x="189" y="259"/>
                  </a:lnTo>
                  <a:lnTo>
                    <a:pt x="192" y="259"/>
                  </a:lnTo>
                  <a:lnTo>
                    <a:pt x="282" y="267"/>
                  </a:lnTo>
                  <a:lnTo>
                    <a:pt x="286" y="268"/>
                  </a:lnTo>
                  <a:lnTo>
                    <a:pt x="291" y="269"/>
                  </a:lnTo>
                  <a:lnTo>
                    <a:pt x="295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9" y="270"/>
                  </a:lnTo>
                  <a:lnTo>
                    <a:pt x="315" y="270"/>
                  </a:lnTo>
                  <a:lnTo>
                    <a:pt x="320" y="269"/>
                  </a:lnTo>
                  <a:lnTo>
                    <a:pt x="325" y="268"/>
                  </a:lnTo>
                  <a:lnTo>
                    <a:pt x="330" y="267"/>
                  </a:lnTo>
                  <a:lnTo>
                    <a:pt x="334" y="266"/>
                  </a:lnTo>
                  <a:lnTo>
                    <a:pt x="341" y="264"/>
                  </a:lnTo>
                  <a:lnTo>
                    <a:pt x="345" y="263"/>
                  </a:lnTo>
                  <a:lnTo>
                    <a:pt x="350" y="262"/>
                  </a:lnTo>
                  <a:lnTo>
                    <a:pt x="355" y="260"/>
                  </a:lnTo>
                  <a:lnTo>
                    <a:pt x="361" y="259"/>
                  </a:lnTo>
                  <a:lnTo>
                    <a:pt x="366" y="259"/>
                  </a:lnTo>
                  <a:lnTo>
                    <a:pt x="372" y="258"/>
                  </a:lnTo>
                  <a:lnTo>
                    <a:pt x="378" y="257"/>
                  </a:lnTo>
                  <a:lnTo>
                    <a:pt x="385" y="257"/>
                  </a:lnTo>
                  <a:lnTo>
                    <a:pt x="389" y="256"/>
                  </a:lnTo>
                  <a:lnTo>
                    <a:pt x="392" y="254"/>
                  </a:lnTo>
                  <a:lnTo>
                    <a:pt x="396" y="252"/>
                  </a:lnTo>
                  <a:lnTo>
                    <a:pt x="399" y="250"/>
                  </a:lnTo>
                  <a:lnTo>
                    <a:pt x="403" y="249"/>
                  </a:lnTo>
                  <a:lnTo>
                    <a:pt x="407" y="247"/>
                  </a:lnTo>
                  <a:lnTo>
                    <a:pt x="411" y="245"/>
                  </a:lnTo>
                  <a:lnTo>
                    <a:pt x="415" y="244"/>
                  </a:lnTo>
                  <a:lnTo>
                    <a:pt x="418" y="242"/>
                  </a:lnTo>
                  <a:lnTo>
                    <a:pt x="422" y="240"/>
                  </a:lnTo>
                  <a:lnTo>
                    <a:pt x="426" y="239"/>
                  </a:lnTo>
                  <a:lnTo>
                    <a:pt x="430" y="236"/>
                  </a:lnTo>
                  <a:lnTo>
                    <a:pt x="434" y="234"/>
                  </a:lnTo>
                  <a:lnTo>
                    <a:pt x="437" y="233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8" y="228"/>
                  </a:lnTo>
                  <a:lnTo>
                    <a:pt x="453" y="226"/>
                  </a:lnTo>
                  <a:lnTo>
                    <a:pt x="456" y="225"/>
                  </a:lnTo>
                  <a:lnTo>
                    <a:pt x="460" y="223"/>
                  </a:lnTo>
                  <a:lnTo>
                    <a:pt x="463" y="221"/>
                  </a:lnTo>
                  <a:lnTo>
                    <a:pt x="467" y="219"/>
                  </a:lnTo>
                  <a:lnTo>
                    <a:pt x="470" y="217"/>
                  </a:lnTo>
                  <a:lnTo>
                    <a:pt x="475" y="216"/>
                  </a:lnTo>
                  <a:lnTo>
                    <a:pt x="479" y="214"/>
                  </a:lnTo>
                  <a:lnTo>
                    <a:pt x="482" y="212"/>
                  </a:lnTo>
                  <a:lnTo>
                    <a:pt x="486" y="210"/>
                  </a:lnTo>
                  <a:lnTo>
                    <a:pt x="489" y="209"/>
                  </a:lnTo>
                  <a:lnTo>
                    <a:pt x="493" y="206"/>
                  </a:lnTo>
                  <a:lnTo>
                    <a:pt x="496" y="204"/>
                  </a:lnTo>
                  <a:lnTo>
                    <a:pt x="501" y="202"/>
                  </a:lnTo>
                  <a:lnTo>
                    <a:pt x="504" y="200"/>
                  </a:lnTo>
                  <a:lnTo>
                    <a:pt x="50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Freeform 1189"/>
            <p:cNvSpPr>
              <a:spLocks/>
            </p:cNvSpPr>
            <p:nvPr/>
          </p:nvSpPr>
          <p:spPr bwMode="auto">
            <a:xfrm>
              <a:off x="139" y="1770"/>
              <a:ext cx="7" cy="3"/>
            </a:xfrm>
            <a:custGeom>
              <a:avLst/>
              <a:gdLst>
                <a:gd name="T0" fmla="*/ 0 w 91"/>
                <a:gd name="T1" fmla="*/ 36 h 44"/>
                <a:gd name="T2" fmla="*/ 3 w 91"/>
                <a:gd name="T3" fmla="*/ 44 h 44"/>
                <a:gd name="T4" fmla="*/ 7 w 91"/>
                <a:gd name="T5" fmla="*/ 43 h 44"/>
                <a:gd name="T6" fmla="*/ 12 w 91"/>
                <a:gd name="T7" fmla="*/ 40 h 44"/>
                <a:gd name="T8" fmla="*/ 17 w 91"/>
                <a:gd name="T9" fmla="*/ 38 h 44"/>
                <a:gd name="T10" fmla="*/ 22 w 91"/>
                <a:gd name="T11" fmla="*/ 37 h 44"/>
                <a:gd name="T12" fmla="*/ 26 w 91"/>
                <a:gd name="T13" fmla="*/ 34 h 44"/>
                <a:gd name="T14" fmla="*/ 31 w 91"/>
                <a:gd name="T15" fmla="*/ 33 h 44"/>
                <a:gd name="T16" fmla="*/ 35 w 91"/>
                <a:gd name="T17" fmla="*/ 30 h 44"/>
                <a:gd name="T18" fmla="*/ 41 w 91"/>
                <a:gd name="T19" fmla="*/ 29 h 44"/>
                <a:gd name="T20" fmla="*/ 45 w 91"/>
                <a:gd name="T21" fmla="*/ 26 h 44"/>
                <a:gd name="T22" fmla="*/ 50 w 91"/>
                <a:gd name="T23" fmla="*/ 24 h 44"/>
                <a:gd name="T24" fmla="*/ 54 w 91"/>
                <a:gd name="T25" fmla="*/ 21 h 44"/>
                <a:gd name="T26" fmla="*/ 59 w 91"/>
                <a:gd name="T27" fmla="*/ 20 h 44"/>
                <a:gd name="T28" fmla="*/ 64 w 91"/>
                <a:gd name="T29" fmla="*/ 17 h 44"/>
                <a:gd name="T30" fmla="*/ 69 w 91"/>
                <a:gd name="T31" fmla="*/ 15 h 44"/>
                <a:gd name="T32" fmla="*/ 73 w 91"/>
                <a:gd name="T33" fmla="*/ 13 h 44"/>
                <a:gd name="T34" fmla="*/ 77 w 91"/>
                <a:gd name="T35" fmla="*/ 11 h 44"/>
                <a:gd name="T36" fmla="*/ 80 w 91"/>
                <a:gd name="T37" fmla="*/ 10 h 44"/>
                <a:gd name="T38" fmla="*/ 86 w 91"/>
                <a:gd name="T39" fmla="*/ 6 h 44"/>
                <a:gd name="T40" fmla="*/ 90 w 91"/>
                <a:gd name="T41" fmla="*/ 2 h 44"/>
                <a:gd name="T42" fmla="*/ 91 w 91"/>
                <a:gd name="T43" fmla="*/ 0 h 44"/>
                <a:gd name="T44" fmla="*/ 86 w 91"/>
                <a:gd name="T45" fmla="*/ 0 h 44"/>
                <a:gd name="T46" fmla="*/ 82 w 91"/>
                <a:gd name="T47" fmla="*/ 1 h 44"/>
                <a:gd name="T48" fmla="*/ 78 w 91"/>
                <a:gd name="T49" fmla="*/ 3 h 44"/>
                <a:gd name="T50" fmla="*/ 74 w 91"/>
                <a:gd name="T51" fmla="*/ 6 h 44"/>
                <a:gd name="T52" fmla="*/ 72 w 91"/>
                <a:gd name="T53" fmla="*/ 8 h 44"/>
                <a:gd name="T54" fmla="*/ 68 w 91"/>
                <a:gd name="T55" fmla="*/ 10 h 44"/>
                <a:gd name="T56" fmla="*/ 65 w 91"/>
                <a:gd name="T57" fmla="*/ 11 h 44"/>
                <a:gd name="T58" fmla="*/ 60 w 91"/>
                <a:gd name="T59" fmla="*/ 13 h 44"/>
                <a:gd name="T60" fmla="*/ 58 w 91"/>
                <a:gd name="T61" fmla="*/ 16 h 44"/>
                <a:gd name="T62" fmla="*/ 52 w 91"/>
                <a:gd name="T63" fmla="*/ 17 h 44"/>
                <a:gd name="T64" fmla="*/ 48 w 91"/>
                <a:gd name="T65" fmla="*/ 18 h 44"/>
                <a:gd name="T66" fmla="*/ 44 w 91"/>
                <a:gd name="T67" fmla="*/ 19 h 44"/>
                <a:gd name="T68" fmla="*/ 40 w 91"/>
                <a:gd name="T69" fmla="*/ 21 h 44"/>
                <a:gd name="T70" fmla="*/ 35 w 91"/>
                <a:gd name="T71" fmla="*/ 22 h 44"/>
                <a:gd name="T72" fmla="*/ 31 w 91"/>
                <a:gd name="T73" fmla="*/ 24 h 44"/>
                <a:gd name="T74" fmla="*/ 27 w 91"/>
                <a:gd name="T75" fmla="*/ 26 h 44"/>
                <a:gd name="T76" fmla="*/ 23 w 91"/>
                <a:gd name="T77" fmla="*/ 29 h 44"/>
                <a:gd name="T78" fmla="*/ 17 w 91"/>
                <a:gd name="T79" fmla="*/ 29 h 44"/>
                <a:gd name="T80" fmla="*/ 0 w 91"/>
                <a:gd name="T81" fmla="*/ 36 h 44"/>
                <a:gd name="T82" fmla="*/ 0 w 91"/>
                <a:gd name="T8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44">
                  <a:moveTo>
                    <a:pt x="0" y="36"/>
                  </a:moveTo>
                  <a:lnTo>
                    <a:pt x="3" y="44"/>
                  </a:lnTo>
                  <a:lnTo>
                    <a:pt x="7" y="43"/>
                  </a:lnTo>
                  <a:lnTo>
                    <a:pt x="12" y="40"/>
                  </a:lnTo>
                  <a:lnTo>
                    <a:pt x="17" y="38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54" y="21"/>
                  </a:lnTo>
                  <a:lnTo>
                    <a:pt x="59" y="20"/>
                  </a:lnTo>
                  <a:lnTo>
                    <a:pt x="64" y="17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2" y="1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5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2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31" y="24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2" name="Freeform 1190"/>
            <p:cNvSpPr>
              <a:spLocks/>
            </p:cNvSpPr>
            <p:nvPr/>
          </p:nvSpPr>
          <p:spPr bwMode="auto">
            <a:xfrm>
              <a:off x="125" y="1771"/>
              <a:ext cx="6" cy="2"/>
            </a:xfrm>
            <a:custGeom>
              <a:avLst/>
              <a:gdLst>
                <a:gd name="T0" fmla="*/ 0 w 78"/>
                <a:gd name="T1" fmla="*/ 0 h 17"/>
                <a:gd name="T2" fmla="*/ 5 w 78"/>
                <a:gd name="T3" fmla="*/ 0 h 17"/>
                <a:gd name="T4" fmla="*/ 9 w 78"/>
                <a:gd name="T5" fmla="*/ 2 h 17"/>
                <a:gd name="T6" fmla="*/ 13 w 78"/>
                <a:gd name="T7" fmla="*/ 2 h 17"/>
                <a:gd name="T8" fmla="*/ 20 w 78"/>
                <a:gd name="T9" fmla="*/ 3 h 17"/>
                <a:gd name="T10" fmla="*/ 24 w 78"/>
                <a:gd name="T11" fmla="*/ 4 h 17"/>
                <a:gd name="T12" fmla="*/ 30 w 78"/>
                <a:gd name="T13" fmla="*/ 5 h 17"/>
                <a:gd name="T14" fmla="*/ 34 w 78"/>
                <a:gd name="T15" fmla="*/ 5 h 17"/>
                <a:gd name="T16" fmla="*/ 41 w 78"/>
                <a:gd name="T17" fmla="*/ 6 h 17"/>
                <a:gd name="T18" fmla="*/ 45 w 78"/>
                <a:gd name="T19" fmla="*/ 6 h 17"/>
                <a:gd name="T20" fmla="*/ 50 w 78"/>
                <a:gd name="T21" fmla="*/ 7 h 17"/>
                <a:gd name="T22" fmla="*/ 55 w 78"/>
                <a:gd name="T23" fmla="*/ 8 h 17"/>
                <a:gd name="T24" fmla="*/ 60 w 78"/>
                <a:gd name="T25" fmla="*/ 9 h 17"/>
                <a:gd name="T26" fmla="*/ 65 w 78"/>
                <a:gd name="T27" fmla="*/ 10 h 17"/>
                <a:gd name="T28" fmla="*/ 69 w 78"/>
                <a:gd name="T29" fmla="*/ 12 h 17"/>
                <a:gd name="T30" fmla="*/ 74 w 78"/>
                <a:gd name="T31" fmla="*/ 14 h 17"/>
                <a:gd name="T32" fmla="*/ 78 w 78"/>
                <a:gd name="T33" fmla="*/ 17 h 17"/>
                <a:gd name="T34" fmla="*/ 74 w 78"/>
                <a:gd name="T35" fmla="*/ 15 h 17"/>
                <a:gd name="T36" fmla="*/ 71 w 78"/>
                <a:gd name="T37" fmla="*/ 14 h 17"/>
                <a:gd name="T38" fmla="*/ 66 w 78"/>
                <a:gd name="T39" fmla="*/ 13 h 17"/>
                <a:gd name="T40" fmla="*/ 63 w 78"/>
                <a:gd name="T41" fmla="*/ 13 h 17"/>
                <a:gd name="T42" fmla="*/ 57 w 78"/>
                <a:gd name="T43" fmla="*/ 12 h 17"/>
                <a:gd name="T44" fmla="*/ 53 w 78"/>
                <a:gd name="T45" fmla="*/ 12 h 17"/>
                <a:gd name="T46" fmla="*/ 49 w 78"/>
                <a:gd name="T47" fmla="*/ 12 h 17"/>
                <a:gd name="T48" fmla="*/ 45 w 78"/>
                <a:gd name="T49" fmla="*/ 12 h 17"/>
                <a:gd name="T50" fmla="*/ 40 w 78"/>
                <a:gd name="T51" fmla="*/ 12 h 17"/>
                <a:gd name="T52" fmla="*/ 35 w 78"/>
                <a:gd name="T53" fmla="*/ 12 h 17"/>
                <a:gd name="T54" fmla="*/ 30 w 78"/>
                <a:gd name="T55" fmla="*/ 12 h 17"/>
                <a:gd name="T56" fmla="*/ 27 w 78"/>
                <a:gd name="T57" fmla="*/ 12 h 17"/>
                <a:gd name="T58" fmla="*/ 22 w 78"/>
                <a:gd name="T59" fmla="*/ 11 h 17"/>
                <a:gd name="T60" fmla="*/ 18 w 78"/>
                <a:gd name="T61" fmla="*/ 10 h 17"/>
                <a:gd name="T62" fmla="*/ 13 w 78"/>
                <a:gd name="T63" fmla="*/ 10 h 17"/>
                <a:gd name="T64" fmla="*/ 10 w 78"/>
                <a:gd name="T65" fmla="*/ 9 h 17"/>
                <a:gd name="T66" fmla="*/ 0 w 78"/>
                <a:gd name="T67" fmla="*/ 0 h 17"/>
                <a:gd name="T68" fmla="*/ 0 w 78"/>
                <a:gd name="T6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7">
                  <a:moveTo>
                    <a:pt x="0" y="0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20" y="3"/>
                  </a:lnTo>
                  <a:lnTo>
                    <a:pt x="24" y="4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1" y="14"/>
                  </a:lnTo>
                  <a:lnTo>
                    <a:pt x="66" y="13"/>
                  </a:lnTo>
                  <a:lnTo>
                    <a:pt x="63" y="13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2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3" name="Freeform 1191"/>
            <p:cNvSpPr>
              <a:spLocks/>
            </p:cNvSpPr>
            <p:nvPr/>
          </p:nvSpPr>
          <p:spPr bwMode="auto">
            <a:xfrm>
              <a:off x="141" y="1766"/>
              <a:ext cx="1" cy="1"/>
            </a:xfrm>
            <a:custGeom>
              <a:avLst/>
              <a:gdLst>
                <a:gd name="T0" fmla="*/ 15 w 15"/>
                <a:gd name="T1" fmla="*/ 8 h 11"/>
                <a:gd name="T2" fmla="*/ 8 w 15"/>
                <a:gd name="T3" fmla="*/ 0 h 11"/>
                <a:gd name="T4" fmla="*/ 8 w 15"/>
                <a:gd name="T5" fmla="*/ 0 h 11"/>
                <a:gd name="T6" fmla="*/ 8 w 15"/>
                <a:gd name="T7" fmla="*/ 1 h 11"/>
                <a:gd name="T8" fmla="*/ 8 w 15"/>
                <a:gd name="T9" fmla="*/ 4 h 11"/>
                <a:gd name="T10" fmla="*/ 5 w 15"/>
                <a:gd name="T11" fmla="*/ 4 h 11"/>
                <a:gd name="T12" fmla="*/ 2 w 15"/>
                <a:gd name="T13" fmla="*/ 5 h 11"/>
                <a:gd name="T14" fmla="*/ 0 w 15"/>
                <a:gd name="T15" fmla="*/ 8 h 11"/>
                <a:gd name="T16" fmla="*/ 2 w 15"/>
                <a:gd name="T17" fmla="*/ 9 h 11"/>
                <a:gd name="T18" fmla="*/ 5 w 15"/>
                <a:gd name="T19" fmla="*/ 11 h 11"/>
                <a:gd name="T20" fmla="*/ 9 w 15"/>
                <a:gd name="T21" fmla="*/ 10 h 11"/>
                <a:gd name="T22" fmla="*/ 15 w 15"/>
                <a:gd name="T23" fmla="*/ 8 h 11"/>
                <a:gd name="T24" fmla="*/ 15 w 15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5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4" name="Freeform 1192"/>
            <p:cNvSpPr>
              <a:spLocks/>
            </p:cNvSpPr>
            <p:nvPr/>
          </p:nvSpPr>
          <p:spPr bwMode="auto">
            <a:xfrm>
              <a:off x="114" y="1765"/>
              <a:ext cx="45" cy="23"/>
            </a:xfrm>
            <a:custGeom>
              <a:avLst/>
              <a:gdLst>
                <a:gd name="T0" fmla="*/ 528 w 589"/>
                <a:gd name="T1" fmla="*/ 181 h 272"/>
                <a:gd name="T2" fmla="*/ 561 w 589"/>
                <a:gd name="T3" fmla="*/ 146 h 272"/>
                <a:gd name="T4" fmla="*/ 577 w 589"/>
                <a:gd name="T5" fmla="*/ 116 h 272"/>
                <a:gd name="T6" fmla="*/ 589 w 589"/>
                <a:gd name="T7" fmla="*/ 84 h 272"/>
                <a:gd name="T8" fmla="*/ 573 w 589"/>
                <a:gd name="T9" fmla="*/ 99 h 272"/>
                <a:gd name="T10" fmla="*/ 563 w 589"/>
                <a:gd name="T11" fmla="*/ 129 h 272"/>
                <a:gd name="T12" fmla="*/ 540 w 589"/>
                <a:gd name="T13" fmla="*/ 157 h 272"/>
                <a:gd name="T14" fmla="*/ 559 w 589"/>
                <a:gd name="T15" fmla="*/ 112 h 272"/>
                <a:gd name="T16" fmla="*/ 564 w 589"/>
                <a:gd name="T17" fmla="*/ 78 h 272"/>
                <a:gd name="T18" fmla="*/ 556 w 589"/>
                <a:gd name="T19" fmla="*/ 60 h 272"/>
                <a:gd name="T20" fmla="*/ 538 w 589"/>
                <a:gd name="T21" fmla="*/ 97 h 272"/>
                <a:gd name="T22" fmla="*/ 526 w 589"/>
                <a:gd name="T23" fmla="*/ 93 h 272"/>
                <a:gd name="T24" fmla="*/ 539 w 589"/>
                <a:gd name="T25" fmla="*/ 59 h 272"/>
                <a:gd name="T26" fmla="*/ 547 w 589"/>
                <a:gd name="T27" fmla="*/ 23 h 272"/>
                <a:gd name="T28" fmla="*/ 540 w 589"/>
                <a:gd name="T29" fmla="*/ 3 h 272"/>
                <a:gd name="T30" fmla="*/ 524 w 589"/>
                <a:gd name="T31" fmla="*/ 34 h 272"/>
                <a:gd name="T32" fmla="*/ 505 w 589"/>
                <a:gd name="T33" fmla="*/ 54 h 272"/>
                <a:gd name="T34" fmla="*/ 487 w 589"/>
                <a:gd name="T35" fmla="*/ 38 h 272"/>
                <a:gd name="T36" fmla="*/ 469 w 589"/>
                <a:gd name="T37" fmla="*/ 77 h 272"/>
                <a:gd name="T38" fmla="*/ 450 w 589"/>
                <a:gd name="T39" fmla="*/ 114 h 272"/>
                <a:gd name="T40" fmla="*/ 427 w 589"/>
                <a:gd name="T41" fmla="*/ 104 h 272"/>
                <a:gd name="T42" fmla="*/ 457 w 589"/>
                <a:gd name="T43" fmla="*/ 62 h 272"/>
                <a:gd name="T44" fmla="*/ 409 w 589"/>
                <a:gd name="T45" fmla="*/ 121 h 272"/>
                <a:gd name="T46" fmla="*/ 377 w 589"/>
                <a:gd name="T47" fmla="*/ 148 h 272"/>
                <a:gd name="T48" fmla="*/ 337 w 589"/>
                <a:gd name="T49" fmla="*/ 165 h 272"/>
                <a:gd name="T50" fmla="*/ 295 w 589"/>
                <a:gd name="T51" fmla="*/ 175 h 272"/>
                <a:gd name="T52" fmla="*/ 256 w 589"/>
                <a:gd name="T53" fmla="*/ 177 h 272"/>
                <a:gd name="T54" fmla="*/ 216 w 589"/>
                <a:gd name="T55" fmla="*/ 171 h 272"/>
                <a:gd name="T56" fmla="*/ 177 w 589"/>
                <a:gd name="T57" fmla="*/ 164 h 272"/>
                <a:gd name="T58" fmla="*/ 148 w 589"/>
                <a:gd name="T59" fmla="*/ 155 h 272"/>
                <a:gd name="T60" fmla="*/ 107 w 589"/>
                <a:gd name="T61" fmla="*/ 148 h 272"/>
                <a:gd name="T62" fmla="*/ 66 w 589"/>
                <a:gd name="T63" fmla="*/ 147 h 272"/>
                <a:gd name="T64" fmla="*/ 38 w 589"/>
                <a:gd name="T65" fmla="*/ 151 h 272"/>
                <a:gd name="T66" fmla="*/ 25 w 589"/>
                <a:gd name="T67" fmla="*/ 161 h 272"/>
                <a:gd name="T68" fmla="*/ 59 w 589"/>
                <a:gd name="T69" fmla="*/ 164 h 272"/>
                <a:gd name="T70" fmla="*/ 86 w 589"/>
                <a:gd name="T71" fmla="*/ 172 h 272"/>
                <a:gd name="T72" fmla="*/ 69 w 589"/>
                <a:gd name="T73" fmla="*/ 183 h 272"/>
                <a:gd name="T74" fmla="*/ 38 w 589"/>
                <a:gd name="T75" fmla="*/ 190 h 272"/>
                <a:gd name="T76" fmla="*/ 10 w 589"/>
                <a:gd name="T77" fmla="*/ 199 h 272"/>
                <a:gd name="T78" fmla="*/ 18 w 589"/>
                <a:gd name="T79" fmla="*/ 210 h 272"/>
                <a:gd name="T80" fmla="*/ 46 w 589"/>
                <a:gd name="T81" fmla="*/ 211 h 272"/>
                <a:gd name="T82" fmla="*/ 75 w 589"/>
                <a:gd name="T83" fmla="*/ 211 h 272"/>
                <a:gd name="T84" fmla="*/ 111 w 589"/>
                <a:gd name="T85" fmla="*/ 222 h 272"/>
                <a:gd name="T86" fmla="*/ 66 w 589"/>
                <a:gd name="T87" fmla="*/ 227 h 272"/>
                <a:gd name="T88" fmla="*/ 31 w 589"/>
                <a:gd name="T89" fmla="*/ 235 h 272"/>
                <a:gd name="T90" fmla="*/ 25 w 589"/>
                <a:gd name="T91" fmla="*/ 251 h 272"/>
                <a:gd name="T92" fmla="*/ 60 w 589"/>
                <a:gd name="T93" fmla="*/ 248 h 272"/>
                <a:gd name="T94" fmla="*/ 121 w 589"/>
                <a:gd name="T95" fmla="*/ 256 h 272"/>
                <a:gd name="T96" fmla="*/ 159 w 589"/>
                <a:gd name="T97" fmla="*/ 258 h 272"/>
                <a:gd name="T98" fmla="*/ 199 w 589"/>
                <a:gd name="T99" fmla="*/ 260 h 272"/>
                <a:gd name="T100" fmla="*/ 239 w 589"/>
                <a:gd name="T101" fmla="*/ 262 h 272"/>
                <a:gd name="T102" fmla="*/ 271 w 589"/>
                <a:gd name="T103" fmla="*/ 265 h 272"/>
                <a:gd name="T104" fmla="*/ 306 w 589"/>
                <a:gd name="T105" fmla="*/ 271 h 272"/>
                <a:gd name="T106" fmla="*/ 333 w 589"/>
                <a:gd name="T107" fmla="*/ 266 h 272"/>
                <a:gd name="T108" fmla="*/ 360 w 589"/>
                <a:gd name="T109" fmla="*/ 261 h 272"/>
                <a:gd name="T110" fmla="*/ 388 w 589"/>
                <a:gd name="T111" fmla="*/ 253 h 272"/>
                <a:gd name="T112" fmla="*/ 416 w 589"/>
                <a:gd name="T113" fmla="*/ 243 h 272"/>
                <a:gd name="T114" fmla="*/ 456 w 589"/>
                <a:gd name="T115" fmla="*/ 227 h 272"/>
                <a:gd name="T116" fmla="*/ 502 w 589"/>
                <a:gd name="T117" fmla="*/ 20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9" h="272">
                  <a:moveTo>
                    <a:pt x="502" y="202"/>
                  </a:moveTo>
                  <a:lnTo>
                    <a:pt x="506" y="198"/>
                  </a:lnTo>
                  <a:lnTo>
                    <a:pt x="509" y="196"/>
                  </a:lnTo>
                  <a:lnTo>
                    <a:pt x="514" y="193"/>
                  </a:lnTo>
                  <a:lnTo>
                    <a:pt x="517" y="191"/>
                  </a:lnTo>
                  <a:lnTo>
                    <a:pt x="521" y="187"/>
                  </a:lnTo>
                  <a:lnTo>
                    <a:pt x="525" y="184"/>
                  </a:lnTo>
                  <a:lnTo>
                    <a:pt x="528" y="181"/>
                  </a:lnTo>
                  <a:lnTo>
                    <a:pt x="532" y="178"/>
                  </a:lnTo>
                  <a:lnTo>
                    <a:pt x="546" y="165"/>
                  </a:lnTo>
                  <a:lnTo>
                    <a:pt x="547" y="162"/>
                  </a:lnTo>
                  <a:lnTo>
                    <a:pt x="550" y="159"/>
                  </a:lnTo>
                  <a:lnTo>
                    <a:pt x="552" y="156"/>
                  </a:lnTo>
                  <a:lnTo>
                    <a:pt x="555" y="153"/>
                  </a:lnTo>
                  <a:lnTo>
                    <a:pt x="557" y="149"/>
                  </a:lnTo>
                  <a:lnTo>
                    <a:pt x="561" y="146"/>
                  </a:lnTo>
                  <a:lnTo>
                    <a:pt x="563" y="142"/>
                  </a:lnTo>
                  <a:lnTo>
                    <a:pt x="565" y="138"/>
                  </a:lnTo>
                  <a:lnTo>
                    <a:pt x="567" y="134"/>
                  </a:lnTo>
                  <a:lnTo>
                    <a:pt x="570" y="130"/>
                  </a:lnTo>
                  <a:lnTo>
                    <a:pt x="571" y="127"/>
                  </a:lnTo>
                  <a:lnTo>
                    <a:pt x="574" y="123"/>
                  </a:lnTo>
                  <a:lnTo>
                    <a:pt x="575" y="120"/>
                  </a:lnTo>
                  <a:lnTo>
                    <a:pt x="577" y="116"/>
                  </a:lnTo>
                  <a:lnTo>
                    <a:pt x="578" y="112"/>
                  </a:lnTo>
                  <a:lnTo>
                    <a:pt x="580" y="109"/>
                  </a:lnTo>
                  <a:lnTo>
                    <a:pt x="584" y="104"/>
                  </a:lnTo>
                  <a:lnTo>
                    <a:pt x="587" y="98"/>
                  </a:lnTo>
                  <a:lnTo>
                    <a:pt x="587" y="94"/>
                  </a:lnTo>
                  <a:lnTo>
                    <a:pt x="588" y="91"/>
                  </a:lnTo>
                  <a:lnTo>
                    <a:pt x="588" y="87"/>
                  </a:lnTo>
                  <a:lnTo>
                    <a:pt x="589" y="84"/>
                  </a:lnTo>
                  <a:lnTo>
                    <a:pt x="588" y="81"/>
                  </a:lnTo>
                  <a:lnTo>
                    <a:pt x="588" y="77"/>
                  </a:lnTo>
                  <a:lnTo>
                    <a:pt x="587" y="73"/>
                  </a:lnTo>
                  <a:lnTo>
                    <a:pt x="585" y="75"/>
                  </a:lnTo>
                  <a:lnTo>
                    <a:pt x="584" y="90"/>
                  </a:lnTo>
                  <a:lnTo>
                    <a:pt x="577" y="91"/>
                  </a:lnTo>
                  <a:lnTo>
                    <a:pt x="574" y="97"/>
                  </a:lnTo>
                  <a:lnTo>
                    <a:pt x="573" y="99"/>
                  </a:lnTo>
                  <a:lnTo>
                    <a:pt x="572" y="102"/>
                  </a:lnTo>
                  <a:lnTo>
                    <a:pt x="571" y="107"/>
                  </a:lnTo>
                  <a:lnTo>
                    <a:pt x="571" y="111"/>
                  </a:lnTo>
                  <a:lnTo>
                    <a:pt x="570" y="114"/>
                  </a:lnTo>
                  <a:lnTo>
                    <a:pt x="568" y="118"/>
                  </a:lnTo>
                  <a:lnTo>
                    <a:pt x="567" y="121"/>
                  </a:lnTo>
                  <a:lnTo>
                    <a:pt x="566" y="124"/>
                  </a:lnTo>
                  <a:lnTo>
                    <a:pt x="563" y="129"/>
                  </a:lnTo>
                  <a:lnTo>
                    <a:pt x="557" y="130"/>
                  </a:lnTo>
                  <a:lnTo>
                    <a:pt x="555" y="134"/>
                  </a:lnTo>
                  <a:lnTo>
                    <a:pt x="554" y="138"/>
                  </a:lnTo>
                  <a:lnTo>
                    <a:pt x="552" y="144"/>
                  </a:lnTo>
                  <a:lnTo>
                    <a:pt x="550" y="149"/>
                  </a:lnTo>
                  <a:lnTo>
                    <a:pt x="546" y="152"/>
                  </a:lnTo>
                  <a:lnTo>
                    <a:pt x="543" y="155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40" y="148"/>
                  </a:lnTo>
                  <a:lnTo>
                    <a:pt x="546" y="138"/>
                  </a:lnTo>
                  <a:lnTo>
                    <a:pt x="547" y="132"/>
                  </a:lnTo>
                  <a:lnTo>
                    <a:pt x="550" y="128"/>
                  </a:lnTo>
                  <a:lnTo>
                    <a:pt x="553" y="122"/>
                  </a:lnTo>
                  <a:lnTo>
                    <a:pt x="556" y="118"/>
                  </a:lnTo>
                  <a:lnTo>
                    <a:pt x="559" y="112"/>
                  </a:lnTo>
                  <a:lnTo>
                    <a:pt x="561" y="107"/>
                  </a:lnTo>
                  <a:lnTo>
                    <a:pt x="563" y="102"/>
                  </a:lnTo>
                  <a:lnTo>
                    <a:pt x="565" y="97"/>
                  </a:lnTo>
                  <a:lnTo>
                    <a:pt x="564" y="91"/>
                  </a:lnTo>
                  <a:lnTo>
                    <a:pt x="564" y="89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4" y="78"/>
                  </a:lnTo>
                  <a:lnTo>
                    <a:pt x="567" y="75"/>
                  </a:lnTo>
                  <a:lnTo>
                    <a:pt x="569" y="64"/>
                  </a:lnTo>
                  <a:lnTo>
                    <a:pt x="571" y="64"/>
                  </a:lnTo>
                  <a:lnTo>
                    <a:pt x="573" y="40"/>
                  </a:lnTo>
                  <a:lnTo>
                    <a:pt x="562" y="42"/>
                  </a:lnTo>
                  <a:lnTo>
                    <a:pt x="560" y="48"/>
                  </a:lnTo>
                  <a:lnTo>
                    <a:pt x="559" y="55"/>
                  </a:lnTo>
                  <a:lnTo>
                    <a:pt x="556" y="60"/>
                  </a:lnTo>
                  <a:lnTo>
                    <a:pt x="555" y="65"/>
                  </a:lnTo>
                  <a:lnTo>
                    <a:pt x="553" y="70"/>
                  </a:lnTo>
                  <a:lnTo>
                    <a:pt x="550" y="75"/>
                  </a:lnTo>
                  <a:lnTo>
                    <a:pt x="546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9" y="92"/>
                  </a:lnTo>
                  <a:lnTo>
                    <a:pt x="538" y="97"/>
                  </a:lnTo>
                  <a:lnTo>
                    <a:pt x="537" y="101"/>
                  </a:lnTo>
                  <a:lnTo>
                    <a:pt x="533" y="105"/>
                  </a:lnTo>
                  <a:lnTo>
                    <a:pt x="530" y="108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2" y="100"/>
                  </a:lnTo>
                  <a:lnTo>
                    <a:pt x="524" y="97"/>
                  </a:lnTo>
                  <a:lnTo>
                    <a:pt x="526" y="93"/>
                  </a:lnTo>
                  <a:lnTo>
                    <a:pt x="527" y="89"/>
                  </a:lnTo>
                  <a:lnTo>
                    <a:pt x="529" y="86"/>
                  </a:lnTo>
                  <a:lnTo>
                    <a:pt x="533" y="80"/>
                  </a:lnTo>
                  <a:lnTo>
                    <a:pt x="538" y="75"/>
                  </a:lnTo>
                  <a:lnTo>
                    <a:pt x="538" y="70"/>
                  </a:lnTo>
                  <a:lnTo>
                    <a:pt x="538" y="66"/>
                  </a:lnTo>
                  <a:lnTo>
                    <a:pt x="539" y="62"/>
                  </a:lnTo>
                  <a:lnTo>
                    <a:pt x="539" y="59"/>
                  </a:lnTo>
                  <a:lnTo>
                    <a:pt x="540" y="55"/>
                  </a:lnTo>
                  <a:lnTo>
                    <a:pt x="541" y="52"/>
                  </a:lnTo>
                  <a:lnTo>
                    <a:pt x="541" y="48"/>
                  </a:lnTo>
                  <a:lnTo>
                    <a:pt x="543" y="45"/>
                  </a:lnTo>
                  <a:lnTo>
                    <a:pt x="544" y="38"/>
                  </a:lnTo>
                  <a:lnTo>
                    <a:pt x="546" y="33"/>
                  </a:lnTo>
                  <a:lnTo>
                    <a:pt x="547" y="28"/>
                  </a:lnTo>
                  <a:lnTo>
                    <a:pt x="547" y="23"/>
                  </a:lnTo>
                  <a:lnTo>
                    <a:pt x="547" y="19"/>
                  </a:lnTo>
                  <a:lnTo>
                    <a:pt x="547" y="15"/>
                  </a:lnTo>
                  <a:lnTo>
                    <a:pt x="547" y="13"/>
                  </a:lnTo>
                  <a:lnTo>
                    <a:pt x="548" y="10"/>
                  </a:lnTo>
                  <a:lnTo>
                    <a:pt x="547" y="5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0" y="3"/>
                  </a:lnTo>
                  <a:lnTo>
                    <a:pt x="538" y="4"/>
                  </a:lnTo>
                  <a:lnTo>
                    <a:pt x="536" y="8"/>
                  </a:lnTo>
                  <a:lnTo>
                    <a:pt x="532" y="12"/>
                  </a:lnTo>
                  <a:lnTo>
                    <a:pt x="530" y="16"/>
                  </a:lnTo>
                  <a:lnTo>
                    <a:pt x="528" y="20"/>
                  </a:lnTo>
                  <a:lnTo>
                    <a:pt x="526" y="24"/>
                  </a:lnTo>
                  <a:lnTo>
                    <a:pt x="525" y="29"/>
                  </a:lnTo>
                  <a:lnTo>
                    <a:pt x="524" y="34"/>
                  </a:lnTo>
                  <a:lnTo>
                    <a:pt x="520" y="36"/>
                  </a:lnTo>
                  <a:lnTo>
                    <a:pt x="516" y="37"/>
                  </a:lnTo>
                  <a:lnTo>
                    <a:pt x="513" y="38"/>
                  </a:lnTo>
                  <a:lnTo>
                    <a:pt x="511" y="40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5" y="50"/>
                  </a:lnTo>
                  <a:lnTo>
                    <a:pt x="505" y="54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2" y="59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58"/>
                  </a:lnTo>
                  <a:lnTo>
                    <a:pt x="497" y="40"/>
                  </a:lnTo>
                  <a:lnTo>
                    <a:pt x="487" y="38"/>
                  </a:lnTo>
                  <a:lnTo>
                    <a:pt x="485" y="40"/>
                  </a:lnTo>
                  <a:lnTo>
                    <a:pt x="484" y="44"/>
                  </a:lnTo>
                  <a:lnTo>
                    <a:pt x="481" y="47"/>
                  </a:lnTo>
                  <a:lnTo>
                    <a:pt x="480" y="54"/>
                  </a:lnTo>
                  <a:lnTo>
                    <a:pt x="477" y="58"/>
                  </a:lnTo>
                  <a:lnTo>
                    <a:pt x="474" y="64"/>
                  </a:lnTo>
                  <a:lnTo>
                    <a:pt x="471" y="70"/>
                  </a:lnTo>
                  <a:lnTo>
                    <a:pt x="469" y="77"/>
                  </a:lnTo>
                  <a:lnTo>
                    <a:pt x="464" y="82"/>
                  </a:lnTo>
                  <a:lnTo>
                    <a:pt x="462" y="88"/>
                  </a:lnTo>
                  <a:lnTo>
                    <a:pt x="459" y="93"/>
                  </a:lnTo>
                  <a:lnTo>
                    <a:pt x="457" y="100"/>
                  </a:lnTo>
                  <a:lnTo>
                    <a:pt x="454" y="104"/>
                  </a:lnTo>
                  <a:lnTo>
                    <a:pt x="452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26" y="130"/>
                  </a:lnTo>
                  <a:lnTo>
                    <a:pt x="422" y="128"/>
                  </a:lnTo>
                  <a:lnTo>
                    <a:pt x="420" y="123"/>
                  </a:lnTo>
                  <a:lnTo>
                    <a:pt x="420" y="120"/>
                  </a:lnTo>
                  <a:lnTo>
                    <a:pt x="422" y="117"/>
                  </a:lnTo>
                  <a:lnTo>
                    <a:pt x="423" y="112"/>
                  </a:lnTo>
                  <a:lnTo>
                    <a:pt x="425" y="109"/>
                  </a:lnTo>
                  <a:lnTo>
                    <a:pt x="427" y="104"/>
                  </a:lnTo>
                  <a:lnTo>
                    <a:pt x="429" y="101"/>
                  </a:lnTo>
                  <a:lnTo>
                    <a:pt x="432" y="97"/>
                  </a:lnTo>
                  <a:lnTo>
                    <a:pt x="436" y="93"/>
                  </a:lnTo>
                  <a:lnTo>
                    <a:pt x="439" y="89"/>
                  </a:lnTo>
                  <a:lnTo>
                    <a:pt x="443" y="87"/>
                  </a:lnTo>
                  <a:lnTo>
                    <a:pt x="446" y="85"/>
                  </a:lnTo>
                  <a:lnTo>
                    <a:pt x="450" y="84"/>
                  </a:lnTo>
                  <a:lnTo>
                    <a:pt x="457" y="62"/>
                  </a:lnTo>
                  <a:lnTo>
                    <a:pt x="457" y="48"/>
                  </a:lnTo>
                  <a:lnTo>
                    <a:pt x="454" y="47"/>
                  </a:lnTo>
                  <a:lnTo>
                    <a:pt x="451" y="47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3" y="70"/>
                  </a:lnTo>
                  <a:lnTo>
                    <a:pt x="412" y="117"/>
                  </a:lnTo>
                  <a:lnTo>
                    <a:pt x="409" y="121"/>
                  </a:lnTo>
                  <a:lnTo>
                    <a:pt x="405" y="124"/>
                  </a:lnTo>
                  <a:lnTo>
                    <a:pt x="402" y="128"/>
                  </a:lnTo>
                  <a:lnTo>
                    <a:pt x="398" y="131"/>
                  </a:lnTo>
                  <a:lnTo>
                    <a:pt x="393" y="134"/>
                  </a:lnTo>
                  <a:lnTo>
                    <a:pt x="389" y="138"/>
                  </a:lnTo>
                  <a:lnTo>
                    <a:pt x="385" y="142"/>
                  </a:lnTo>
                  <a:lnTo>
                    <a:pt x="381" y="145"/>
                  </a:lnTo>
                  <a:lnTo>
                    <a:pt x="377" y="148"/>
                  </a:lnTo>
                  <a:lnTo>
                    <a:pt x="372" y="150"/>
                  </a:lnTo>
                  <a:lnTo>
                    <a:pt x="367" y="152"/>
                  </a:lnTo>
                  <a:lnTo>
                    <a:pt x="363" y="155"/>
                  </a:lnTo>
                  <a:lnTo>
                    <a:pt x="357" y="158"/>
                  </a:lnTo>
                  <a:lnTo>
                    <a:pt x="353" y="160"/>
                  </a:lnTo>
                  <a:lnTo>
                    <a:pt x="347" y="162"/>
                  </a:lnTo>
                  <a:lnTo>
                    <a:pt x="343" y="164"/>
                  </a:lnTo>
                  <a:lnTo>
                    <a:pt x="337" y="165"/>
                  </a:lnTo>
                  <a:lnTo>
                    <a:pt x="333" y="167"/>
                  </a:lnTo>
                  <a:lnTo>
                    <a:pt x="326" y="168"/>
                  </a:lnTo>
                  <a:lnTo>
                    <a:pt x="322" y="170"/>
                  </a:lnTo>
                  <a:lnTo>
                    <a:pt x="316" y="171"/>
                  </a:lnTo>
                  <a:lnTo>
                    <a:pt x="312" y="172"/>
                  </a:lnTo>
                  <a:lnTo>
                    <a:pt x="306" y="174"/>
                  </a:lnTo>
                  <a:lnTo>
                    <a:pt x="301" y="175"/>
                  </a:lnTo>
                  <a:lnTo>
                    <a:pt x="295" y="175"/>
                  </a:lnTo>
                  <a:lnTo>
                    <a:pt x="291" y="176"/>
                  </a:lnTo>
                  <a:lnTo>
                    <a:pt x="286" y="177"/>
                  </a:lnTo>
                  <a:lnTo>
                    <a:pt x="281" y="177"/>
                  </a:lnTo>
                  <a:lnTo>
                    <a:pt x="275" y="177"/>
                  </a:lnTo>
                  <a:lnTo>
                    <a:pt x="271" y="178"/>
                  </a:lnTo>
                  <a:lnTo>
                    <a:pt x="266" y="178"/>
                  </a:lnTo>
                  <a:lnTo>
                    <a:pt x="262" y="178"/>
                  </a:lnTo>
                  <a:lnTo>
                    <a:pt x="256" y="177"/>
                  </a:lnTo>
                  <a:lnTo>
                    <a:pt x="251" y="177"/>
                  </a:lnTo>
                  <a:lnTo>
                    <a:pt x="246" y="175"/>
                  </a:lnTo>
                  <a:lnTo>
                    <a:pt x="242" y="175"/>
                  </a:lnTo>
                  <a:lnTo>
                    <a:pt x="237" y="174"/>
                  </a:lnTo>
                  <a:lnTo>
                    <a:pt x="231" y="174"/>
                  </a:lnTo>
                  <a:lnTo>
                    <a:pt x="226" y="173"/>
                  </a:lnTo>
                  <a:lnTo>
                    <a:pt x="222" y="172"/>
                  </a:lnTo>
                  <a:lnTo>
                    <a:pt x="216" y="171"/>
                  </a:lnTo>
                  <a:lnTo>
                    <a:pt x="210" y="171"/>
                  </a:lnTo>
                  <a:lnTo>
                    <a:pt x="205" y="170"/>
                  </a:lnTo>
                  <a:lnTo>
                    <a:pt x="201" y="169"/>
                  </a:lnTo>
                  <a:lnTo>
                    <a:pt x="195" y="168"/>
                  </a:lnTo>
                  <a:lnTo>
                    <a:pt x="191" y="167"/>
                  </a:lnTo>
                  <a:lnTo>
                    <a:pt x="186" y="166"/>
                  </a:lnTo>
                  <a:lnTo>
                    <a:pt x="182" y="165"/>
                  </a:lnTo>
                  <a:lnTo>
                    <a:pt x="177" y="164"/>
                  </a:lnTo>
                  <a:lnTo>
                    <a:pt x="173" y="162"/>
                  </a:lnTo>
                  <a:lnTo>
                    <a:pt x="170" y="161"/>
                  </a:lnTo>
                  <a:lnTo>
                    <a:pt x="167" y="161"/>
                  </a:lnTo>
                  <a:lnTo>
                    <a:pt x="163" y="159"/>
                  </a:lnTo>
                  <a:lnTo>
                    <a:pt x="160" y="159"/>
                  </a:lnTo>
                  <a:lnTo>
                    <a:pt x="156" y="157"/>
                  </a:lnTo>
                  <a:lnTo>
                    <a:pt x="152" y="157"/>
                  </a:lnTo>
                  <a:lnTo>
                    <a:pt x="148" y="155"/>
                  </a:lnTo>
                  <a:lnTo>
                    <a:pt x="145" y="154"/>
                  </a:lnTo>
                  <a:lnTo>
                    <a:pt x="139" y="153"/>
                  </a:lnTo>
                  <a:lnTo>
                    <a:pt x="134" y="152"/>
                  </a:lnTo>
                  <a:lnTo>
                    <a:pt x="129" y="151"/>
                  </a:lnTo>
                  <a:lnTo>
                    <a:pt x="125" y="151"/>
                  </a:lnTo>
                  <a:lnTo>
                    <a:pt x="118" y="149"/>
                  </a:lnTo>
                  <a:lnTo>
                    <a:pt x="112" y="149"/>
                  </a:lnTo>
                  <a:lnTo>
                    <a:pt x="107" y="148"/>
                  </a:lnTo>
                  <a:lnTo>
                    <a:pt x="101" y="148"/>
                  </a:lnTo>
                  <a:lnTo>
                    <a:pt x="94" y="147"/>
                  </a:lnTo>
                  <a:lnTo>
                    <a:pt x="89" y="146"/>
                  </a:lnTo>
                  <a:lnTo>
                    <a:pt x="83" y="146"/>
                  </a:lnTo>
                  <a:lnTo>
                    <a:pt x="77" y="147"/>
                  </a:lnTo>
                  <a:lnTo>
                    <a:pt x="73" y="147"/>
                  </a:lnTo>
                  <a:lnTo>
                    <a:pt x="69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59" y="147"/>
                  </a:lnTo>
                  <a:lnTo>
                    <a:pt x="56" y="148"/>
                  </a:lnTo>
                  <a:lnTo>
                    <a:pt x="53" y="148"/>
                  </a:lnTo>
                  <a:lnTo>
                    <a:pt x="50" y="149"/>
                  </a:lnTo>
                  <a:lnTo>
                    <a:pt x="45" y="149"/>
                  </a:lnTo>
                  <a:lnTo>
                    <a:pt x="42" y="150"/>
                  </a:lnTo>
                  <a:lnTo>
                    <a:pt x="38" y="151"/>
                  </a:lnTo>
                  <a:lnTo>
                    <a:pt x="35" y="152"/>
                  </a:lnTo>
                  <a:lnTo>
                    <a:pt x="32" y="152"/>
                  </a:lnTo>
                  <a:lnTo>
                    <a:pt x="28" y="154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20" y="159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9" y="162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7" y="162"/>
                  </a:lnTo>
                  <a:lnTo>
                    <a:pt x="52" y="162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5" y="178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3" y="172"/>
                  </a:lnTo>
                  <a:lnTo>
                    <a:pt x="86" y="172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1" y="176"/>
                  </a:lnTo>
                  <a:lnTo>
                    <a:pt x="89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9" y="183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59" y="185"/>
                  </a:lnTo>
                  <a:lnTo>
                    <a:pt x="55" y="187"/>
                  </a:lnTo>
                  <a:lnTo>
                    <a:pt x="50" y="188"/>
                  </a:lnTo>
                  <a:lnTo>
                    <a:pt x="46" y="189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5" y="191"/>
                  </a:lnTo>
                  <a:lnTo>
                    <a:pt x="31" y="192"/>
                  </a:lnTo>
                  <a:lnTo>
                    <a:pt x="29" y="193"/>
                  </a:lnTo>
                  <a:lnTo>
                    <a:pt x="23" y="194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4" y="197"/>
                  </a:lnTo>
                  <a:lnTo>
                    <a:pt x="10" y="199"/>
                  </a:lnTo>
                  <a:lnTo>
                    <a:pt x="6" y="201"/>
                  </a:lnTo>
                  <a:lnTo>
                    <a:pt x="2" y="202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4" y="209"/>
                  </a:lnTo>
                  <a:lnTo>
                    <a:pt x="9" y="209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6" y="211"/>
                  </a:lnTo>
                  <a:lnTo>
                    <a:pt x="39" y="211"/>
                  </a:lnTo>
                  <a:lnTo>
                    <a:pt x="43" y="211"/>
                  </a:lnTo>
                  <a:lnTo>
                    <a:pt x="46" y="211"/>
                  </a:lnTo>
                  <a:lnTo>
                    <a:pt x="51" y="211"/>
                  </a:lnTo>
                  <a:lnTo>
                    <a:pt x="55" y="211"/>
                  </a:lnTo>
                  <a:lnTo>
                    <a:pt x="58" y="211"/>
                  </a:lnTo>
                  <a:lnTo>
                    <a:pt x="61" y="211"/>
                  </a:lnTo>
                  <a:lnTo>
                    <a:pt x="65" y="211"/>
                  </a:lnTo>
                  <a:lnTo>
                    <a:pt x="68" y="211"/>
                  </a:lnTo>
                  <a:lnTo>
                    <a:pt x="71" y="211"/>
                  </a:lnTo>
                  <a:lnTo>
                    <a:pt x="75" y="211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7" y="212"/>
                  </a:lnTo>
                  <a:lnTo>
                    <a:pt x="102" y="213"/>
                  </a:lnTo>
                  <a:lnTo>
                    <a:pt x="107" y="215"/>
                  </a:lnTo>
                  <a:lnTo>
                    <a:pt x="111" y="222"/>
                  </a:lnTo>
                  <a:lnTo>
                    <a:pt x="101" y="226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1" y="226"/>
                  </a:lnTo>
                  <a:lnTo>
                    <a:pt x="77" y="226"/>
                  </a:lnTo>
                  <a:lnTo>
                    <a:pt x="74" y="226"/>
                  </a:lnTo>
                  <a:lnTo>
                    <a:pt x="70" y="226"/>
                  </a:lnTo>
                  <a:lnTo>
                    <a:pt x="66" y="227"/>
                  </a:lnTo>
                  <a:lnTo>
                    <a:pt x="63" y="227"/>
                  </a:lnTo>
                  <a:lnTo>
                    <a:pt x="60" y="227"/>
                  </a:lnTo>
                  <a:lnTo>
                    <a:pt x="54" y="228"/>
                  </a:lnTo>
                  <a:lnTo>
                    <a:pt x="48" y="229"/>
                  </a:lnTo>
                  <a:lnTo>
                    <a:pt x="43" y="229"/>
                  </a:lnTo>
                  <a:lnTo>
                    <a:pt x="39" y="232"/>
                  </a:lnTo>
                  <a:lnTo>
                    <a:pt x="34" y="233"/>
                  </a:lnTo>
                  <a:lnTo>
                    <a:pt x="31" y="235"/>
                  </a:lnTo>
                  <a:lnTo>
                    <a:pt x="28" y="236"/>
                  </a:lnTo>
                  <a:lnTo>
                    <a:pt x="24" y="238"/>
                  </a:lnTo>
                  <a:lnTo>
                    <a:pt x="20" y="240"/>
                  </a:lnTo>
                  <a:lnTo>
                    <a:pt x="18" y="243"/>
                  </a:lnTo>
                  <a:lnTo>
                    <a:pt x="17" y="246"/>
                  </a:lnTo>
                  <a:lnTo>
                    <a:pt x="18" y="248"/>
                  </a:lnTo>
                  <a:lnTo>
                    <a:pt x="21" y="249"/>
                  </a:lnTo>
                  <a:lnTo>
                    <a:pt x="25" y="251"/>
                  </a:lnTo>
                  <a:lnTo>
                    <a:pt x="28" y="251"/>
                  </a:lnTo>
                  <a:lnTo>
                    <a:pt x="32" y="251"/>
                  </a:lnTo>
                  <a:lnTo>
                    <a:pt x="35" y="251"/>
                  </a:lnTo>
                  <a:lnTo>
                    <a:pt x="39" y="251"/>
                  </a:lnTo>
                  <a:lnTo>
                    <a:pt x="43" y="250"/>
                  </a:lnTo>
                  <a:lnTo>
                    <a:pt x="48" y="249"/>
                  </a:lnTo>
                  <a:lnTo>
                    <a:pt x="55" y="248"/>
                  </a:lnTo>
                  <a:lnTo>
                    <a:pt x="60" y="248"/>
                  </a:lnTo>
                  <a:lnTo>
                    <a:pt x="74" y="257"/>
                  </a:lnTo>
                  <a:lnTo>
                    <a:pt x="91" y="255"/>
                  </a:lnTo>
                  <a:lnTo>
                    <a:pt x="95" y="255"/>
                  </a:lnTo>
                  <a:lnTo>
                    <a:pt x="101" y="255"/>
                  </a:lnTo>
                  <a:lnTo>
                    <a:pt x="105" y="255"/>
                  </a:lnTo>
                  <a:lnTo>
                    <a:pt x="111" y="255"/>
                  </a:lnTo>
                  <a:lnTo>
                    <a:pt x="115" y="255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9" y="256"/>
                  </a:lnTo>
                  <a:lnTo>
                    <a:pt x="145" y="257"/>
                  </a:lnTo>
                  <a:lnTo>
                    <a:pt x="150" y="258"/>
                  </a:lnTo>
                  <a:lnTo>
                    <a:pt x="155" y="258"/>
                  </a:lnTo>
                  <a:lnTo>
                    <a:pt x="159" y="258"/>
                  </a:lnTo>
                  <a:lnTo>
                    <a:pt x="164" y="258"/>
                  </a:lnTo>
                  <a:lnTo>
                    <a:pt x="170" y="259"/>
                  </a:lnTo>
                  <a:lnTo>
                    <a:pt x="174" y="259"/>
                  </a:lnTo>
                  <a:lnTo>
                    <a:pt x="179" y="259"/>
                  </a:lnTo>
                  <a:lnTo>
                    <a:pt x="184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9" y="260"/>
                  </a:lnTo>
                  <a:lnTo>
                    <a:pt x="203" y="260"/>
                  </a:lnTo>
                  <a:lnTo>
                    <a:pt x="208" y="261"/>
                  </a:lnTo>
                  <a:lnTo>
                    <a:pt x="214" y="261"/>
                  </a:lnTo>
                  <a:lnTo>
                    <a:pt x="219" y="261"/>
                  </a:lnTo>
                  <a:lnTo>
                    <a:pt x="223" y="261"/>
                  </a:lnTo>
                  <a:lnTo>
                    <a:pt x="228" y="262"/>
                  </a:lnTo>
                  <a:lnTo>
                    <a:pt x="232" y="262"/>
                  </a:lnTo>
                  <a:lnTo>
                    <a:pt x="239" y="262"/>
                  </a:lnTo>
                  <a:lnTo>
                    <a:pt x="243" y="262"/>
                  </a:lnTo>
                  <a:lnTo>
                    <a:pt x="248" y="263"/>
                  </a:lnTo>
                  <a:lnTo>
                    <a:pt x="250" y="263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7" y="264"/>
                  </a:lnTo>
                  <a:lnTo>
                    <a:pt x="271" y="265"/>
                  </a:lnTo>
                  <a:lnTo>
                    <a:pt x="274" y="265"/>
                  </a:lnTo>
                  <a:lnTo>
                    <a:pt x="278" y="266"/>
                  </a:lnTo>
                  <a:lnTo>
                    <a:pt x="282" y="267"/>
                  </a:lnTo>
                  <a:lnTo>
                    <a:pt x="285" y="268"/>
                  </a:lnTo>
                  <a:lnTo>
                    <a:pt x="290" y="270"/>
                  </a:lnTo>
                  <a:lnTo>
                    <a:pt x="293" y="272"/>
                  </a:lnTo>
                  <a:lnTo>
                    <a:pt x="298" y="271"/>
                  </a:lnTo>
                  <a:lnTo>
                    <a:pt x="306" y="271"/>
                  </a:lnTo>
                  <a:lnTo>
                    <a:pt x="309" y="270"/>
                  </a:lnTo>
                  <a:lnTo>
                    <a:pt x="312" y="269"/>
                  </a:lnTo>
                  <a:lnTo>
                    <a:pt x="315" y="269"/>
                  </a:lnTo>
                  <a:lnTo>
                    <a:pt x="319" y="269"/>
                  </a:lnTo>
                  <a:lnTo>
                    <a:pt x="322" y="268"/>
                  </a:lnTo>
                  <a:lnTo>
                    <a:pt x="325" y="268"/>
                  </a:lnTo>
                  <a:lnTo>
                    <a:pt x="329" y="266"/>
                  </a:lnTo>
                  <a:lnTo>
                    <a:pt x="333" y="266"/>
                  </a:lnTo>
                  <a:lnTo>
                    <a:pt x="336" y="265"/>
                  </a:lnTo>
                  <a:lnTo>
                    <a:pt x="339" y="265"/>
                  </a:lnTo>
                  <a:lnTo>
                    <a:pt x="343" y="264"/>
                  </a:lnTo>
                  <a:lnTo>
                    <a:pt x="346" y="264"/>
                  </a:lnTo>
                  <a:lnTo>
                    <a:pt x="349" y="263"/>
                  </a:lnTo>
                  <a:lnTo>
                    <a:pt x="354" y="262"/>
                  </a:lnTo>
                  <a:lnTo>
                    <a:pt x="357" y="261"/>
                  </a:lnTo>
                  <a:lnTo>
                    <a:pt x="360" y="261"/>
                  </a:lnTo>
                  <a:lnTo>
                    <a:pt x="363" y="259"/>
                  </a:lnTo>
                  <a:lnTo>
                    <a:pt x="367" y="259"/>
                  </a:lnTo>
                  <a:lnTo>
                    <a:pt x="370" y="258"/>
                  </a:lnTo>
                  <a:lnTo>
                    <a:pt x="375" y="257"/>
                  </a:lnTo>
                  <a:lnTo>
                    <a:pt x="378" y="256"/>
                  </a:lnTo>
                  <a:lnTo>
                    <a:pt x="381" y="255"/>
                  </a:lnTo>
                  <a:lnTo>
                    <a:pt x="385" y="253"/>
                  </a:lnTo>
                  <a:lnTo>
                    <a:pt x="388" y="253"/>
                  </a:lnTo>
                  <a:lnTo>
                    <a:pt x="391" y="252"/>
                  </a:lnTo>
                  <a:lnTo>
                    <a:pt x="395" y="251"/>
                  </a:lnTo>
                  <a:lnTo>
                    <a:pt x="399" y="249"/>
                  </a:lnTo>
                  <a:lnTo>
                    <a:pt x="403" y="249"/>
                  </a:lnTo>
                  <a:lnTo>
                    <a:pt x="406" y="247"/>
                  </a:lnTo>
                  <a:lnTo>
                    <a:pt x="409" y="246"/>
                  </a:lnTo>
                  <a:lnTo>
                    <a:pt x="412" y="245"/>
                  </a:lnTo>
                  <a:lnTo>
                    <a:pt x="416" y="243"/>
                  </a:lnTo>
                  <a:lnTo>
                    <a:pt x="420" y="242"/>
                  </a:lnTo>
                  <a:lnTo>
                    <a:pt x="423" y="240"/>
                  </a:lnTo>
                  <a:lnTo>
                    <a:pt x="426" y="239"/>
                  </a:lnTo>
                  <a:lnTo>
                    <a:pt x="430" y="238"/>
                  </a:lnTo>
                  <a:lnTo>
                    <a:pt x="436" y="235"/>
                  </a:lnTo>
                  <a:lnTo>
                    <a:pt x="443" y="233"/>
                  </a:lnTo>
                  <a:lnTo>
                    <a:pt x="449" y="229"/>
                  </a:lnTo>
                  <a:lnTo>
                    <a:pt x="456" y="227"/>
                  </a:lnTo>
                  <a:lnTo>
                    <a:pt x="461" y="223"/>
                  </a:lnTo>
                  <a:lnTo>
                    <a:pt x="468" y="220"/>
                  </a:lnTo>
                  <a:lnTo>
                    <a:pt x="474" y="217"/>
                  </a:lnTo>
                  <a:lnTo>
                    <a:pt x="480" y="214"/>
                  </a:lnTo>
                  <a:lnTo>
                    <a:pt x="485" y="211"/>
                  </a:lnTo>
                  <a:lnTo>
                    <a:pt x="491" y="208"/>
                  </a:lnTo>
                  <a:lnTo>
                    <a:pt x="496" y="205"/>
                  </a:lnTo>
                  <a:lnTo>
                    <a:pt x="502" y="202"/>
                  </a:lnTo>
                  <a:lnTo>
                    <a:pt x="502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5" name="Freeform 1193"/>
            <p:cNvSpPr>
              <a:spLocks/>
            </p:cNvSpPr>
            <p:nvPr/>
          </p:nvSpPr>
          <p:spPr bwMode="auto">
            <a:xfrm>
              <a:off x="140" y="1781"/>
              <a:ext cx="7" cy="4"/>
            </a:xfrm>
            <a:custGeom>
              <a:avLst/>
              <a:gdLst>
                <a:gd name="T0" fmla="*/ 0 w 94"/>
                <a:gd name="T1" fmla="*/ 39 h 46"/>
                <a:gd name="T2" fmla="*/ 4 w 94"/>
                <a:gd name="T3" fmla="*/ 46 h 46"/>
                <a:gd name="T4" fmla="*/ 9 w 94"/>
                <a:gd name="T5" fmla="*/ 44 h 46"/>
                <a:gd name="T6" fmla="*/ 14 w 94"/>
                <a:gd name="T7" fmla="*/ 43 h 46"/>
                <a:gd name="T8" fmla="*/ 18 w 94"/>
                <a:gd name="T9" fmla="*/ 41 h 46"/>
                <a:gd name="T10" fmla="*/ 23 w 94"/>
                <a:gd name="T11" fmla="*/ 39 h 46"/>
                <a:gd name="T12" fmla="*/ 27 w 94"/>
                <a:gd name="T13" fmla="*/ 37 h 46"/>
                <a:gd name="T14" fmla="*/ 33 w 94"/>
                <a:gd name="T15" fmla="*/ 34 h 46"/>
                <a:gd name="T16" fmla="*/ 38 w 94"/>
                <a:gd name="T17" fmla="*/ 32 h 46"/>
                <a:gd name="T18" fmla="*/ 43 w 94"/>
                <a:gd name="T19" fmla="*/ 31 h 46"/>
                <a:gd name="T20" fmla="*/ 47 w 94"/>
                <a:gd name="T21" fmla="*/ 28 h 46"/>
                <a:gd name="T22" fmla="*/ 52 w 94"/>
                <a:gd name="T23" fmla="*/ 26 h 46"/>
                <a:gd name="T24" fmla="*/ 57 w 94"/>
                <a:gd name="T25" fmla="*/ 23 h 46"/>
                <a:gd name="T26" fmla="*/ 62 w 94"/>
                <a:gd name="T27" fmla="*/ 22 h 46"/>
                <a:gd name="T28" fmla="*/ 66 w 94"/>
                <a:gd name="T29" fmla="*/ 19 h 46"/>
                <a:gd name="T30" fmla="*/ 71 w 94"/>
                <a:gd name="T31" fmla="*/ 17 h 46"/>
                <a:gd name="T32" fmla="*/ 75 w 94"/>
                <a:gd name="T33" fmla="*/ 15 h 46"/>
                <a:gd name="T34" fmla="*/ 81 w 94"/>
                <a:gd name="T35" fmla="*/ 13 h 46"/>
                <a:gd name="T36" fmla="*/ 83 w 94"/>
                <a:gd name="T37" fmla="*/ 10 h 46"/>
                <a:gd name="T38" fmla="*/ 88 w 94"/>
                <a:gd name="T39" fmla="*/ 8 h 46"/>
                <a:gd name="T40" fmla="*/ 92 w 94"/>
                <a:gd name="T41" fmla="*/ 4 h 46"/>
                <a:gd name="T42" fmla="*/ 94 w 94"/>
                <a:gd name="T43" fmla="*/ 2 h 46"/>
                <a:gd name="T44" fmla="*/ 91 w 94"/>
                <a:gd name="T45" fmla="*/ 0 h 46"/>
                <a:gd name="T46" fmla="*/ 86 w 94"/>
                <a:gd name="T47" fmla="*/ 2 h 46"/>
                <a:gd name="T48" fmla="*/ 81 w 94"/>
                <a:gd name="T49" fmla="*/ 4 h 46"/>
                <a:gd name="T50" fmla="*/ 79 w 94"/>
                <a:gd name="T51" fmla="*/ 6 h 46"/>
                <a:gd name="T52" fmla="*/ 24 w 94"/>
                <a:gd name="T53" fmla="*/ 30 h 46"/>
                <a:gd name="T54" fmla="*/ 18 w 94"/>
                <a:gd name="T55" fmla="*/ 30 h 46"/>
                <a:gd name="T56" fmla="*/ 0 w 94"/>
                <a:gd name="T57" fmla="*/ 39 h 46"/>
                <a:gd name="T58" fmla="*/ 0 w 94"/>
                <a:gd name="T5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46">
                  <a:moveTo>
                    <a:pt x="0" y="39"/>
                  </a:moveTo>
                  <a:lnTo>
                    <a:pt x="4" y="46"/>
                  </a:lnTo>
                  <a:lnTo>
                    <a:pt x="9" y="44"/>
                  </a:lnTo>
                  <a:lnTo>
                    <a:pt x="14" y="43"/>
                  </a:lnTo>
                  <a:lnTo>
                    <a:pt x="18" y="41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8" y="32"/>
                  </a:lnTo>
                  <a:lnTo>
                    <a:pt x="43" y="31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6" y="19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81" y="13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6" name="Freeform 1194"/>
            <p:cNvSpPr>
              <a:spLocks/>
            </p:cNvSpPr>
            <p:nvPr/>
          </p:nvSpPr>
          <p:spPr bwMode="auto">
            <a:xfrm>
              <a:off x="151" y="1771"/>
              <a:ext cx="1" cy="3"/>
            </a:xfrm>
            <a:custGeom>
              <a:avLst/>
              <a:gdLst>
                <a:gd name="T0" fmla="*/ 0 w 16"/>
                <a:gd name="T1" fmla="*/ 34 h 34"/>
                <a:gd name="T2" fmla="*/ 2 w 16"/>
                <a:gd name="T3" fmla="*/ 31 h 34"/>
                <a:gd name="T4" fmla="*/ 3 w 16"/>
                <a:gd name="T5" fmla="*/ 27 h 34"/>
                <a:gd name="T6" fmla="*/ 5 w 16"/>
                <a:gd name="T7" fmla="*/ 23 h 34"/>
                <a:gd name="T8" fmla="*/ 8 w 16"/>
                <a:gd name="T9" fmla="*/ 20 h 34"/>
                <a:gd name="T10" fmla="*/ 9 w 16"/>
                <a:gd name="T11" fmla="*/ 16 h 34"/>
                <a:gd name="T12" fmla="*/ 11 w 16"/>
                <a:gd name="T13" fmla="*/ 13 h 34"/>
                <a:gd name="T14" fmla="*/ 12 w 16"/>
                <a:gd name="T15" fmla="*/ 9 h 34"/>
                <a:gd name="T16" fmla="*/ 14 w 16"/>
                <a:gd name="T17" fmla="*/ 7 h 34"/>
                <a:gd name="T18" fmla="*/ 15 w 16"/>
                <a:gd name="T19" fmla="*/ 2 h 34"/>
                <a:gd name="T20" fmla="*/ 16 w 16"/>
                <a:gd name="T21" fmla="*/ 0 h 34"/>
                <a:gd name="T22" fmla="*/ 16 w 16"/>
                <a:gd name="T23" fmla="*/ 0 h 34"/>
                <a:gd name="T24" fmla="*/ 15 w 16"/>
                <a:gd name="T25" fmla="*/ 1 h 34"/>
                <a:gd name="T26" fmla="*/ 14 w 16"/>
                <a:gd name="T27" fmla="*/ 3 h 34"/>
                <a:gd name="T28" fmla="*/ 13 w 16"/>
                <a:gd name="T29" fmla="*/ 7 h 34"/>
                <a:gd name="T30" fmla="*/ 0 w 16"/>
                <a:gd name="T31" fmla="*/ 15 h 34"/>
                <a:gd name="T32" fmla="*/ 0 w 16"/>
                <a:gd name="T33" fmla="*/ 34 h 34"/>
                <a:gd name="T34" fmla="*/ 0 w 16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7" name="Freeform 1195"/>
            <p:cNvSpPr>
              <a:spLocks/>
            </p:cNvSpPr>
            <p:nvPr/>
          </p:nvSpPr>
          <p:spPr bwMode="auto">
            <a:xfrm>
              <a:off x="134" y="1778"/>
              <a:ext cx="2" cy="1"/>
            </a:xfrm>
            <a:custGeom>
              <a:avLst/>
              <a:gdLst>
                <a:gd name="T0" fmla="*/ 26 w 29"/>
                <a:gd name="T1" fmla="*/ 9 h 9"/>
                <a:gd name="T2" fmla="*/ 28 w 29"/>
                <a:gd name="T3" fmla="*/ 9 h 9"/>
                <a:gd name="T4" fmla="*/ 29 w 29"/>
                <a:gd name="T5" fmla="*/ 9 h 9"/>
                <a:gd name="T6" fmla="*/ 29 w 29"/>
                <a:gd name="T7" fmla="*/ 8 h 9"/>
                <a:gd name="T8" fmla="*/ 29 w 29"/>
                <a:gd name="T9" fmla="*/ 7 h 9"/>
                <a:gd name="T10" fmla="*/ 26 w 29"/>
                <a:gd name="T11" fmla="*/ 5 h 9"/>
                <a:gd name="T12" fmla="*/ 21 w 29"/>
                <a:gd name="T13" fmla="*/ 5 h 9"/>
                <a:gd name="T14" fmla="*/ 17 w 29"/>
                <a:gd name="T15" fmla="*/ 2 h 9"/>
                <a:gd name="T16" fmla="*/ 12 w 29"/>
                <a:gd name="T17" fmla="*/ 0 h 9"/>
                <a:gd name="T18" fmla="*/ 5 w 29"/>
                <a:gd name="T19" fmla="*/ 0 h 9"/>
                <a:gd name="T20" fmla="*/ 0 w 29"/>
                <a:gd name="T21" fmla="*/ 2 h 9"/>
                <a:gd name="T22" fmla="*/ 9 w 29"/>
                <a:gd name="T23" fmla="*/ 7 h 9"/>
                <a:gd name="T24" fmla="*/ 26 w 29"/>
                <a:gd name="T25" fmla="*/ 9 h 9"/>
                <a:gd name="T26" fmla="*/ 26 w 29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">
                  <a:moveTo>
                    <a:pt x="26" y="9"/>
                  </a:move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8" name="Freeform 1196"/>
            <p:cNvSpPr>
              <a:spLocks/>
            </p:cNvSpPr>
            <p:nvPr/>
          </p:nvSpPr>
          <p:spPr bwMode="auto">
            <a:xfrm>
              <a:off x="124" y="1780"/>
              <a:ext cx="24" cy="22"/>
            </a:xfrm>
            <a:custGeom>
              <a:avLst/>
              <a:gdLst>
                <a:gd name="T0" fmla="*/ 145 w 316"/>
                <a:gd name="T1" fmla="*/ 102 h 256"/>
                <a:gd name="T2" fmla="*/ 143 w 316"/>
                <a:gd name="T3" fmla="*/ 72 h 256"/>
                <a:gd name="T4" fmla="*/ 139 w 316"/>
                <a:gd name="T5" fmla="*/ 65 h 256"/>
                <a:gd name="T6" fmla="*/ 135 w 316"/>
                <a:gd name="T7" fmla="*/ 95 h 256"/>
                <a:gd name="T8" fmla="*/ 134 w 316"/>
                <a:gd name="T9" fmla="*/ 117 h 256"/>
                <a:gd name="T10" fmla="*/ 113 w 316"/>
                <a:gd name="T11" fmla="*/ 104 h 256"/>
                <a:gd name="T12" fmla="*/ 106 w 316"/>
                <a:gd name="T13" fmla="*/ 69 h 256"/>
                <a:gd name="T14" fmla="*/ 113 w 316"/>
                <a:gd name="T15" fmla="*/ 46 h 256"/>
                <a:gd name="T16" fmla="*/ 101 w 316"/>
                <a:gd name="T17" fmla="*/ 61 h 256"/>
                <a:gd name="T18" fmla="*/ 95 w 316"/>
                <a:gd name="T19" fmla="*/ 94 h 256"/>
                <a:gd name="T20" fmla="*/ 82 w 316"/>
                <a:gd name="T21" fmla="*/ 77 h 256"/>
                <a:gd name="T22" fmla="*/ 85 w 316"/>
                <a:gd name="T23" fmla="*/ 57 h 256"/>
                <a:gd name="T24" fmla="*/ 79 w 316"/>
                <a:gd name="T25" fmla="*/ 29 h 256"/>
                <a:gd name="T26" fmla="*/ 72 w 316"/>
                <a:gd name="T27" fmla="*/ 8 h 256"/>
                <a:gd name="T28" fmla="*/ 63 w 316"/>
                <a:gd name="T29" fmla="*/ 12 h 256"/>
                <a:gd name="T30" fmla="*/ 55 w 316"/>
                <a:gd name="T31" fmla="*/ 36 h 256"/>
                <a:gd name="T32" fmla="*/ 46 w 316"/>
                <a:gd name="T33" fmla="*/ 63 h 256"/>
                <a:gd name="T34" fmla="*/ 25 w 316"/>
                <a:gd name="T35" fmla="*/ 53 h 256"/>
                <a:gd name="T36" fmla="*/ 27 w 316"/>
                <a:gd name="T37" fmla="*/ 88 h 256"/>
                <a:gd name="T38" fmla="*/ 38 w 316"/>
                <a:gd name="T39" fmla="*/ 120 h 256"/>
                <a:gd name="T40" fmla="*/ 43 w 316"/>
                <a:gd name="T41" fmla="*/ 143 h 256"/>
                <a:gd name="T42" fmla="*/ 33 w 316"/>
                <a:gd name="T43" fmla="*/ 167 h 256"/>
                <a:gd name="T44" fmla="*/ 26 w 316"/>
                <a:gd name="T45" fmla="*/ 129 h 256"/>
                <a:gd name="T46" fmla="*/ 4 w 316"/>
                <a:gd name="T47" fmla="*/ 91 h 256"/>
                <a:gd name="T48" fmla="*/ 3 w 316"/>
                <a:gd name="T49" fmla="*/ 100 h 256"/>
                <a:gd name="T50" fmla="*/ 11 w 316"/>
                <a:gd name="T51" fmla="*/ 128 h 256"/>
                <a:gd name="T52" fmla="*/ 18 w 316"/>
                <a:gd name="T53" fmla="*/ 159 h 256"/>
                <a:gd name="T54" fmla="*/ 32 w 316"/>
                <a:gd name="T55" fmla="*/ 184 h 256"/>
                <a:gd name="T56" fmla="*/ 58 w 316"/>
                <a:gd name="T57" fmla="*/ 199 h 256"/>
                <a:gd name="T58" fmla="*/ 83 w 316"/>
                <a:gd name="T59" fmla="*/ 213 h 256"/>
                <a:gd name="T60" fmla="*/ 110 w 316"/>
                <a:gd name="T61" fmla="*/ 229 h 256"/>
                <a:gd name="T62" fmla="*/ 135 w 316"/>
                <a:gd name="T63" fmla="*/ 244 h 256"/>
                <a:gd name="T64" fmla="*/ 183 w 316"/>
                <a:gd name="T65" fmla="*/ 252 h 256"/>
                <a:gd name="T66" fmla="*/ 210 w 316"/>
                <a:gd name="T67" fmla="*/ 233 h 256"/>
                <a:gd name="T68" fmla="*/ 238 w 316"/>
                <a:gd name="T69" fmla="*/ 211 h 256"/>
                <a:gd name="T70" fmla="*/ 265 w 316"/>
                <a:gd name="T71" fmla="*/ 186 h 256"/>
                <a:gd name="T72" fmla="*/ 290 w 316"/>
                <a:gd name="T73" fmla="*/ 152 h 256"/>
                <a:gd name="T74" fmla="*/ 304 w 316"/>
                <a:gd name="T75" fmla="*/ 115 h 256"/>
                <a:gd name="T76" fmla="*/ 312 w 316"/>
                <a:gd name="T77" fmla="*/ 89 h 256"/>
                <a:gd name="T78" fmla="*/ 315 w 316"/>
                <a:gd name="T79" fmla="*/ 60 h 256"/>
                <a:gd name="T80" fmla="*/ 316 w 316"/>
                <a:gd name="T81" fmla="*/ 28 h 256"/>
                <a:gd name="T82" fmla="*/ 303 w 316"/>
                <a:gd name="T83" fmla="*/ 75 h 256"/>
                <a:gd name="T84" fmla="*/ 295 w 316"/>
                <a:gd name="T85" fmla="*/ 72 h 256"/>
                <a:gd name="T86" fmla="*/ 289 w 316"/>
                <a:gd name="T87" fmla="*/ 56 h 256"/>
                <a:gd name="T88" fmla="*/ 287 w 316"/>
                <a:gd name="T89" fmla="*/ 92 h 256"/>
                <a:gd name="T90" fmla="*/ 276 w 316"/>
                <a:gd name="T91" fmla="*/ 97 h 256"/>
                <a:gd name="T92" fmla="*/ 276 w 316"/>
                <a:gd name="T93" fmla="*/ 68 h 256"/>
                <a:gd name="T94" fmla="*/ 275 w 316"/>
                <a:gd name="T95" fmla="*/ 35 h 256"/>
                <a:gd name="T96" fmla="*/ 258 w 316"/>
                <a:gd name="T97" fmla="*/ 13 h 256"/>
                <a:gd name="T98" fmla="*/ 246 w 316"/>
                <a:gd name="T99" fmla="*/ 59 h 256"/>
                <a:gd name="T100" fmla="*/ 245 w 316"/>
                <a:gd name="T101" fmla="*/ 91 h 256"/>
                <a:gd name="T102" fmla="*/ 227 w 316"/>
                <a:gd name="T103" fmla="*/ 100 h 256"/>
                <a:gd name="T104" fmla="*/ 232 w 316"/>
                <a:gd name="T105" fmla="*/ 75 h 256"/>
                <a:gd name="T106" fmla="*/ 215 w 316"/>
                <a:gd name="T107" fmla="*/ 34 h 256"/>
                <a:gd name="T108" fmla="*/ 206 w 316"/>
                <a:gd name="T109" fmla="*/ 82 h 256"/>
                <a:gd name="T110" fmla="*/ 189 w 316"/>
                <a:gd name="T111" fmla="*/ 112 h 256"/>
                <a:gd name="T112" fmla="*/ 171 w 316"/>
                <a:gd name="T113" fmla="*/ 141 h 256"/>
                <a:gd name="T114" fmla="*/ 150 w 316"/>
                <a:gd name="T115" fmla="*/ 169 h 256"/>
                <a:gd name="T116" fmla="*/ 134 w 316"/>
                <a:gd name="T117" fmla="*/ 181 h 256"/>
                <a:gd name="T118" fmla="*/ 128 w 316"/>
                <a:gd name="T119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256">
                  <a:moveTo>
                    <a:pt x="146" y="124"/>
                  </a:moveTo>
                  <a:lnTo>
                    <a:pt x="145" y="119"/>
                  </a:lnTo>
                  <a:lnTo>
                    <a:pt x="145" y="116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89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3" y="72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1" y="62"/>
                  </a:lnTo>
                  <a:lnTo>
                    <a:pt x="141" y="61"/>
                  </a:lnTo>
                  <a:lnTo>
                    <a:pt x="140" y="60"/>
                  </a:lnTo>
                  <a:lnTo>
                    <a:pt x="139" y="65"/>
                  </a:lnTo>
                  <a:lnTo>
                    <a:pt x="138" y="67"/>
                  </a:lnTo>
                  <a:lnTo>
                    <a:pt x="138" y="71"/>
                  </a:lnTo>
                  <a:lnTo>
                    <a:pt x="137" y="75"/>
                  </a:lnTo>
                  <a:lnTo>
                    <a:pt x="137" y="80"/>
                  </a:lnTo>
                  <a:lnTo>
                    <a:pt x="137" y="84"/>
                  </a:lnTo>
                  <a:lnTo>
                    <a:pt x="136" y="89"/>
                  </a:lnTo>
                  <a:lnTo>
                    <a:pt x="135" y="95"/>
                  </a:lnTo>
                  <a:lnTo>
                    <a:pt x="135" y="100"/>
                  </a:lnTo>
                  <a:lnTo>
                    <a:pt x="135" y="105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35" y="118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1" y="116"/>
                  </a:lnTo>
                  <a:lnTo>
                    <a:pt x="128" y="115"/>
                  </a:lnTo>
                  <a:lnTo>
                    <a:pt x="125" y="113"/>
                  </a:lnTo>
                  <a:lnTo>
                    <a:pt x="120" y="112"/>
                  </a:lnTo>
                  <a:lnTo>
                    <a:pt x="116" y="109"/>
                  </a:lnTo>
                  <a:lnTo>
                    <a:pt x="114" y="107"/>
                  </a:lnTo>
                  <a:lnTo>
                    <a:pt x="113" y="104"/>
                  </a:lnTo>
                  <a:lnTo>
                    <a:pt x="112" y="100"/>
                  </a:lnTo>
                  <a:lnTo>
                    <a:pt x="110" y="94"/>
                  </a:lnTo>
                  <a:lnTo>
                    <a:pt x="109" y="88"/>
                  </a:lnTo>
                  <a:lnTo>
                    <a:pt x="107" y="81"/>
                  </a:lnTo>
                  <a:lnTo>
                    <a:pt x="106" y="76"/>
                  </a:lnTo>
                  <a:lnTo>
                    <a:pt x="106" y="71"/>
                  </a:lnTo>
                  <a:lnTo>
                    <a:pt x="106" y="69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10" y="57"/>
                  </a:lnTo>
                  <a:lnTo>
                    <a:pt x="112" y="54"/>
                  </a:lnTo>
                  <a:lnTo>
                    <a:pt x="113" y="51"/>
                  </a:lnTo>
                  <a:lnTo>
                    <a:pt x="114" y="50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2" y="41"/>
                  </a:lnTo>
                  <a:lnTo>
                    <a:pt x="112" y="38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1" y="33"/>
                  </a:lnTo>
                  <a:lnTo>
                    <a:pt x="101" y="61"/>
                  </a:lnTo>
                  <a:lnTo>
                    <a:pt x="92" y="74"/>
                  </a:lnTo>
                  <a:lnTo>
                    <a:pt x="93" y="78"/>
                  </a:lnTo>
                  <a:lnTo>
                    <a:pt x="94" y="81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5" y="90"/>
                  </a:lnTo>
                  <a:lnTo>
                    <a:pt x="95" y="94"/>
                  </a:lnTo>
                  <a:lnTo>
                    <a:pt x="93" y="96"/>
                  </a:lnTo>
                  <a:lnTo>
                    <a:pt x="89" y="94"/>
                  </a:lnTo>
                  <a:lnTo>
                    <a:pt x="87" y="91"/>
                  </a:lnTo>
                  <a:lnTo>
                    <a:pt x="85" y="88"/>
                  </a:lnTo>
                  <a:lnTo>
                    <a:pt x="83" y="84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3" y="73"/>
                  </a:lnTo>
                  <a:lnTo>
                    <a:pt x="84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7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36"/>
                  </a:lnTo>
                  <a:lnTo>
                    <a:pt x="80" y="32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4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4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9" y="49"/>
                  </a:lnTo>
                  <a:lnTo>
                    <a:pt x="51" y="55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2" y="59"/>
                  </a:lnTo>
                  <a:lnTo>
                    <a:pt x="40" y="54"/>
                  </a:lnTo>
                  <a:lnTo>
                    <a:pt x="39" y="49"/>
                  </a:lnTo>
                  <a:lnTo>
                    <a:pt x="38" y="43"/>
                  </a:lnTo>
                  <a:lnTo>
                    <a:pt x="26" y="50"/>
                  </a:lnTo>
                  <a:lnTo>
                    <a:pt x="25" y="53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6" y="82"/>
                  </a:lnTo>
                  <a:lnTo>
                    <a:pt x="27" y="88"/>
                  </a:lnTo>
                  <a:lnTo>
                    <a:pt x="27" y="92"/>
                  </a:lnTo>
                  <a:lnTo>
                    <a:pt x="28" y="99"/>
                  </a:lnTo>
                  <a:lnTo>
                    <a:pt x="30" y="104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5" y="117"/>
                  </a:lnTo>
                  <a:lnTo>
                    <a:pt x="38" y="120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2" y="137"/>
                  </a:lnTo>
                  <a:lnTo>
                    <a:pt x="43" y="143"/>
                  </a:lnTo>
                  <a:lnTo>
                    <a:pt x="42" y="147"/>
                  </a:lnTo>
                  <a:lnTo>
                    <a:pt x="42" y="153"/>
                  </a:lnTo>
                  <a:lnTo>
                    <a:pt x="41" y="157"/>
                  </a:lnTo>
                  <a:lnTo>
                    <a:pt x="40" y="163"/>
                  </a:lnTo>
                  <a:lnTo>
                    <a:pt x="38" y="167"/>
                  </a:lnTo>
                  <a:lnTo>
                    <a:pt x="36" y="172"/>
                  </a:lnTo>
                  <a:lnTo>
                    <a:pt x="33" y="167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4" y="145"/>
                  </a:lnTo>
                  <a:lnTo>
                    <a:pt x="24" y="140"/>
                  </a:lnTo>
                  <a:lnTo>
                    <a:pt x="24" y="133"/>
                  </a:lnTo>
                  <a:lnTo>
                    <a:pt x="26" y="129"/>
                  </a:lnTo>
                  <a:lnTo>
                    <a:pt x="22" y="123"/>
                  </a:lnTo>
                  <a:lnTo>
                    <a:pt x="18" y="117"/>
                  </a:lnTo>
                  <a:lnTo>
                    <a:pt x="14" y="111"/>
                  </a:lnTo>
                  <a:lnTo>
                    <a:pt x="12" y="106"/>
                  </a:lnTo>
                  <a:lnTo>
                    <a:pt x="9" y="100"/>
                  </a:lnTo>
                  <a:lnTo>
                    <a:pt x="7" y="96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5" y="107"/>
                  </a:lnTo>
                  <a:lnTo>
                    <a:pt x="7" y="112"/>
                  </a:lnTo>
                  <a:lnTo>
                    <a:pt x="9" y="118"/>
                  </a:lnTo>
                  <a:lnTo>
                    <a:pt x="9" y="121"/>
                  </a:lnTo>
                  <a:lnTo>
                    <a:pt x="10" y="125"/>
                  </a:lnTo>
                  <a:lnTo>
                    <a:pt x="11" y="128"/>
                  </a:lnTo>
                  <a:lnTo>
                    <a:pt x="12" y="132"/>
                  </a:lnTo>
                  <a:lnTo>
                    <a:pt x="13" y="136"/>
                  </a:lnTo>
                  <a:lnTo>
                    <a:pt x="14" y="142"/>
                  </a:lnTo>
                  <a:lnTo>
                    <a:pt x="15" y="146"/>
                  </a:lnTo>
                  <a:lnTo>
                    <a:pt x="16" y="151"/>
                  </a:lnTo>
                  <a:lnTo>
                    <a:pt x="17" y="154"/>
                  </a:lnTo>
                  <a:lnTo>
                    <a:pt x="18" y="159"/>
                  </a:lnTo>
                  <a:lnTo>
                    <a:pt x="19" y="163"/>
                  </a:lnTo>
                  <a:lnTo>
                    <a:pt x="21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6" y="177"/>
                  </a:lnTo>
                  <a:lnTo>
                    <a:pt x="27" y="181"/>
                  </a:lnTo>
                  <a:lnTo>
                    <a:pt x="32" y="184"/>
                  </a:lnTo>
                  <a:lnTo>
                    <a:pt x="35" y="186"/>
                  </a:lnTo>
                  <a:lnTo>
                    <a:pt x="39" y="188"/>
                  </a:lnTo>
                  <a:lnTo>
                    <a:pt x="43" y="190"/>
                  </a:lnTo>
                  <a:lnTo>
                    <a:pt x="46" y="192"/>
                  </a:lnTo>
                  <a:lnTo>
                    <a:pt x="50" y="194"/>
                  </a:lnTo>
                  <a:lnTo>
                    <a:pt x="54" y="196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5" y="203"/>
                  </a:lnTo>
                  <a:lnTo>
                    <a:pt x="68" y="204"/>
                  </a:lnTo>
                  <a:lnTo>
                    <a:pt x="72" y="207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83" y="213"/>
                  </a:lnTo>
                  <a:lnTo>
                    <a:pt x="88" y="216"/>
                  </a:lnTo>
                  <a:lnTo>
                    <a:pt x="91" y="217"/>
                  </a:lnTo>
                  <a:lnTo>
                    <a:pt x="95" y="219"/>
                  </a:lnTo>
                  <a:lnTo>
                    <a:pt x="99" y="222"/>
                  </a:lnTo>
                  <a:lnTo>
                    <a:pt x="103" y="224"/>
                  </a:lnTo>
                  <a:lnTo>
                    <a:pt x="106" y="226"/>
                  </a:lnTo>
                  <a:lnTo>
                    <a:pt x="110" y="229"/>
                  </a:lnTo>
                  <a:lnTo>
                    <a:pt x="113" y="231"/>
                  </a:lnTo>
                  <a:lnTo>
                    <a:pt x="117" y="234"/>
                  </a:lnTo>
                  <a:lnTo>
                    <a:pt x="120" y="235"/>
                  </a:lnTo>
                  <a:lnTo>
                    <a:pt x="125" y="237"/>
                  </a:lnTo>
                  <a:lnTo>
                    <a:pt x="128" y="240"/>
                  </a:lnTo>
                  <a:lnTo>
                    <a:pt x="132" y="242"/>
                  </a:lnTo>
                  <a:lnTo>
                    <a:pt x="135" y="244"/>
                  </a:lnTo>
                  <a:lnTo>
                    <a:pt x="139" y="246"/>
                  </a:lnTo>
                  <a:lnTo>
                    <a:pt x="143" y="248"/>
                  </a:lnTo>
                  <a:lnTo>
                    <a:pt x="148" y="251"/>
                  </a:lnTo>
                  <a:lnTo>
                    <a:pt x="157" y="253"/>
                  </a:lnTo>
                  <a:lnTo>
                    <a:pt x="177" y="256"/>
                  </a:lnTo>
                  <a:lnTo>
                    <a:pt x="180" y="254"/>
                  </a:lnTo>
                  <a:lnTo>
                    <a:pt x="183" y="252"/>
                  </a:lnTo>
                  <a:lnTo>
                    <a:pt x="186" y="250"/>
                  </a:lnTo>
                  <a:lnTo>
                    <a:pt x="190" y="248"/>
                  </a:lnTo>
                  <a:lnTo>
                    <a:pt x="194" y="245"/>
                  </a:lnTo>
                  <a:lnTo>
                    <a:pt x="197" y="243"/>
                  </a:lnTo>
                  <a:lnTo>
                    <a:pt x="200" y="240"/>
                  </a:lnTo>
                  <a:lnTo>
                    <a:pt x="204" y="238"/>
                  </a:lnTo>
                  <a:lnTo>
                    <a:pt x="210" y="233"/>
                  </a:lnTo>
                  <a:lnTo>
                    <a:pt x="217" y="227"/>
                  </a:lnTo>
                  <a:lnTo>
                    <a:pt x="220" y="224"/>
                  </a:lnTo>
                  <a:lnTo>
                    <a:pt x="223" y="223"/>
                  </a:lnTo>
                  <a:lnTo>
                    <a:pt x="226" y="220"/>
                  </a:lnTo>
                  <a:lnTo>
                    <a:pt x="230" y="218"/>
                  </a:lnTo>
                  <a:lnTo>
                    <a:pt x="233" y="214"/>
                  </a:lnTo>
                  <a:lnTo>
                    <a:pt x="238" y="211"/>
                  </a:lnTo>
                  <a:lnTo>
                    <a:pt x="241" y="208"/>
                  </a:lnTo>
                  <a:lnTo>
                    <a:pt x="245" y="205"/>
                  </a:lnTo>
                  <a:lnTo>
                    <a:pt x="249" y="201"/>
                  </a:lnTo>
                  <a:lnTo>
                    <a:pt x="252" y="197"/>
                  </a:lnTo>
                  <a:lnTo>
                    <a:pt x="256" y="194"/>
                  </a:lnTo>
                  <a:lnTo>
                    <a:pt x="261" y="190"/>
                  </a:lnTo>
                  <a:lnTo>
                    <a:pt x="265" y="186"/>
                  </a:lnTo>
                  <a:lnTo>
                    <a:pt x="268" y="180"/>
                  </a:lnTo>
                  <a:lnTo>
                    <a:pt x="272" y="176"/>
                  </a:lnTo>
                  <a:lnTo>
                    <a:pt x="276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87" y="156"/>
                  </a:lnTo>
                  <a:lnTo>
                    <a:pt x="290" y="152"/>
                  </a:lnTo>
                  <a:lnTo>
                    <a:pt x="293" y="145"/>
                  </a:lnTo>
                  <a:lnTo>
                    <a:pt x="296" y="139"/>
                  </a:lnTo>
                  <a:lnTo>
                    <a:pt x="298" y="132"/>
                  </a:lnTo>
                  <a:lnTo>
                    <a:pt x="301" y="126"/>
                  </a:lnTo>
                  <a:lnTo>
                    <a:pt x="302" y="122"/>
                  </a:lnTo>
                  <a:lnTo>
                    <a:pt x="303" y="119"/>
                  </a:lnTo>
                  <a:lnTo>
                    <a:pt x="304" y="115"/>
                  </a:lnTo>
                  <a:lnTo>
                    <a:pt x="307" y="112"/>
                  </a:lnTo>
                  <a:lnTo>
                    <a:pt x="307" y="109"/>
                  </a:lnTo>
                  <a:lnTo>
                    <a:pt x="308" y="105"/>
                  </a:lnTo>
                  <a:lnTo>
                    <a:pt x="310" y="102"/>
                  </a:lnTo>
                  <a:lnTo>
                    <a:pt x="311" y="98"/>
                  </a:lnTo>
                  <a:lnTo>
                    <a:pt x="311" y="94"/>
                  </a:lnTo>
                  <a:lnTo>
                    <a:pt x="312" y="89"/>
                  </a:lnTo>
                  <a:lnTo>
                    <a:pt x="312" y="85"/>
                  </a:lnTo>
                  <a:lnTo>
                    <a:pt x="313" y="81"/>
                  </a:lnTo>
                  <a:lnTo>
                    <a:pt x="313" y="77"/>
                  </a:lnTo>
                  <a:lnTo>
                    <a:pt x="314" y="73"/>
                  </a:lnTo>
                  <a:lnTo>
                    <a:pt x="314" y="69"/>
                  </a:lnTo>
                  <a:lnTo>
                    <a:pt x="315" y="65"/>
                  </a:lnTo>
                  <a:lnTo>
                    <a:pt x="315" y="60"/>
                  </a:lnTo>
                  <a:lnTo>
                    <a:pt x="315" y="56"/>
                  </a:lnTo>
                  <a:lnTo>
                    <a:pt x="315" y="51"/>
                  </a:lnTo>
                  <a:lnTo>
                    <a:pt x="316" y="46"/>
                  </a:lnTo>
                  <a:lnTo>
                    <a:pt x="316" y="41"/>
                  </a:lnTo>
                  <a:lnTo>
                    <a:pt x="316" y="37"/>
                  </a:lnTo>
                  <a:lnTo>
                    <a:pt x="316" y="32"/>
                  </a:lnTo>
                  <a:lnTo>
                    <a:pt x="316" y="28"/>
                  </a:lnTo>
                  <a:lnTo>
                    <a:pt x="313" y="23"/>
                  </a:lnTo>
                  <a:lnTo>
                    <a:pt x="308" y="21"/>
                  </a:lnTo>
                  <a:lnTo>
                    <a:pt x="303" y="21"/>
                  </a:lnTo>
                  <a:lnTo>
                    <a:pt x="302" y="25"/>
                  </a:lnTo>
                  <a:lnTo>
                    <a:pt x="303" y="39"/>
                  </a:lnTo>
                  <a:lnTo>
                    <a:pt x="302" y="74"/>
                  </a:lnTo>
                  <a:lnTo>
                    <a:pt x="303" y="75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3" y="82"/>
                  </a:lnTo>
                  <a:lnTo>
                    <a:pt x="300" y="82"/>
                  </a:lnTo>
                  <a:lnTo>
                    <a:pt x="296" y="83"/>
                  </a:lnTo>
                  <a:lnTo>
                    <a:pt x="296" y="78"/>
                  </a:lnTo>
                  <a:lnTo>
                    <a:pt x="295" y="72"/>
                  </a:lnTo>
                  <a:lnTo>
                    <a:pt x="294" y="68"/>
                  </a:lnTo>
                  <a:lnTo>
                    <a:pt x="294" y="65"/>
                  </a:lnTo>
                  <a:lnTo>
                    <a:pt x="293" y="61"/>
                  </a:lnTo>
                  <a:lnTo>
                    <a:pt x="292" y="59"/>
                  </a:lnTo>
                  <a:lnTo>
                    <a:pt x="291" y="57"/>
                  </a:lnTo>
                  <a:lnTo>
                    <a:pt x="290" y="56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6" y="60"/>
                  </a:lnTo>
                  <a:lnTo>
                    <a:pt x="286" y="64"/>
                  </a:lnTo>
                  <a:lnTo>
                    <a:pt x="286" y="68"/>
                  </a:lnTo>
                  <a:lnTo>
                    <a:pt x="287" y="72"/>
                  </a:lnTo>
                  <a:lnTo>
                    <a:pt x="289" y="89"/>
                  </a:lnTo>
                  <a:lnTo>
                    <a:pt x="287" y="92"/>
                  </a:lnTo>
                  <a:lnTo>
                    <a:pt x="285" y="96"/>
                  </a:lnTo>
                  <a:lnTo>
                    <a:pt x="282" y="99"/>
                  </a:lnTo>
                  <a:lnTo>
                    <a:pt x="282" y="101"/>
                  </a:lnTo>
                  <a:lnTo>
                    <a:pt x="279" y="103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6" y="97"/>
                  </a:lnTo>
                  <a:lnTo>
                    <a:pt x="276" y="92"/>
                  </a:lnTo>
                  <a:lnTo>
                    <a:pt x="276" y="87"/>
                  </a:lnTo>
                  <a:lnTo>
                    <a:pt x="276" y="83"/>
                  </a:lnTo>
                  <a:lnTo>
                    <a:pt x="276" y="80"/>
                  </a:lnTo>
                  <a:lnTo>
                    <a:pt x="276" y="77"/>
                  </a:lnTo>
                  <a:lnTo>
                    <a:pt x="276" y="74"/>
                  </a:lnTo>
                  <a:lnTo>
                    <a:pt x="276" y="68"/>
                  </a:lnTo>
                  <a:lnTo>
                    <a:pt x="277" y="62"/>
                  </a:lnTo>
                  <a:lnTo>
                    <a:pt x="277" y="55"/>
                  </a:lnTo>
                  <a:lnTo>
                    <a:pt x="278" y="50"/>
                  </a:lnTo>
                  <a:lnTo>
                    <a:pt x="278" y="45"/>
                  </a:lnTo>
                  <a:lnTo>
                    <a:pt x="278" y="43"/>
                  </a:lnTo>
                  <a:lnTo>
                    <a:pt x="277" y="39"/>
                  </a:lnTo>
                  <a:lnTo>
                    <a:pt x="275" y="35"/>
                  </a:lnTo>
                  <a:lnTo>
                    <a:pt x="272" y="31"/>
                  </a:lnTo>
                  <a:lnTo>
                    <a:pt x="271" y="28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2" y="15"/>
                  </a:lnTo>
                  <a:lnTo>
                    <a:pt x="258" y="13"/>
                  </a:lnTo>
                  <a:lnTo>
                    <a:pt x="256" y="11"/>
                  </a:lnTo>
                  <a:lnTo>
                    <a:pt x="252" y="10"/>
                  </a:lnTo>
                  <a:lnTo>
                    <a:pt x="249" y="13"/>
                  </a:lnTo>
                  <a:lnTo>
                    <a:pt x="253" y="41"/>
                  </a:lnTo>
                  <a:lnTo>
                    <a:pt x="249" y="46"/>
                  </a:lnTo>
                  <a:lnTo>
                    <a:pt x="248" y="53"/>
                  </a:lnTo>
                  <a:lnTo>
                    <a:pt x="246" y="59"/>
                  </a:lnTo>
                  <a:lnTo>
                    <a:pt x="246" y="66"/>
                  </a:lnTo>
                  <a:lnTo>
                    <a:pt x="245" y="72"/>
                  </a:lnTo>
                  <a:lnTo>
                    <a:pt x="245" y="78"/>
                  </a:lnTo>
                  <a:lnTo>
                    <a:pt x="245" y="81"/>
                  </a:lnTo>
                  <a:lnTo>
                    <a:pt x="245" y="84"/>
                  </a:lnTo>
                  <a:lnTo>
                    <a:pt x="245" y="88"/>
                  </a:lnTo>
                  <a:lnTo>
                    <a:pt x="245" y="91"/>
                  </a:lnTo>
                  <a:lnTo>
                    <a:pt x="243" y="96"/>
                  </a:lnTo>
                  <a:lnTo>
                    <a:pt x="241" y="101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27" y="107"/>
                  </a:lnTo>
                  <a:lnTo>
                    <a:pt x="226" y="104"/>
                  </a:lnTo>
                  <a:lnTo>
                    <a:pt x="227" y="100"/>
                  </a:lnTo>
                  <a:lnTo>
                    <a:pt x="227" y="96"/>
                  </a:lnTo>
                  <a:lnTo>
                    <a:pt x="228" y="92"/>
                  </a:lnTo>
                  <a:lnTo>
                    <a:pt x="228" y="89"/>
                  </a:lnTo>
                  <a:lnTo>
                    <a:pt x="230" y="86"/>
                  </a:lnTo>
                  <a:lnTo>
                    <a:pt x="230" y="82"/>
                  </a:lnTo>
                  <a:lnTo>
                    <a:pt x="231" y="79"/>
                  </a:lnTo>
                  <a:lnTo>
                    <a:pt x="232" y="75"/>
                  </a:lnTo>
                  <a:lnTo>
                    <a:pt x="233" y="73"/>
                  </a:lnTo>
                  <a:lnTo>
                    <a:pt x="234" y="68"/>
                  </a:lnTo>
                  <a:lnTo>
                    <a:pt x="235" y="66"/>
                  </a:lnTo>
                  <a:lnTo>
                    <a:pt x="227" y="33"/>
                  </a:lnTo>
                  <a:lnTo>
                    <a:pt x="224" y="30"/>
                  </a:lnTo>
                  <a:lnTo>
                    <a:pt x="220" y="31"/>
                  </a:lnTo>
                  <a:lnTo>
                    <a:pt x="215" y="34"/>
                  </a:lnTo>
                  <a:lnTo>
                    <a:pt x="213" y="39"/>
                  </a:lnTo>
                  <a:lnTo>
                    <a:pt x="218" y="63"/>
                  </a:lnTo>
                  <a:lnTo>
                    <a:pt x="216" y="66"/>
                  </a:lnTo>
                  <a:lnTo>
                    <a:pt x="213" y="70"/>
                  </a:lnTo>
                  <a:lnTo>
                    <a:pt x="210" y="75"/>
                  </a:lnTo>
                  <a:lnTo>
                    <a:pt x="209" y="79"/>
                  </a:lnTo>
                  <a:lnTo>
                    <a:pt x="206" y="82"/>
                  </a:lnTo>
                  <a:lnTo>
                    <a:pt x="204" y="86"/>
                  </a:lnTo>
                  <a:lnTo>
                    <a:pt x="201" y="91"/>
                  </a:lnTo>
                  <a:lnTo>
                    <a:pt x="200" y="96"/>
                  </a:lnTo>
                  <a:lnTo>
                    <a:pt x="197" y="99"/>
                  </a:lnTo>
                  <a:lnTo>
                    <a:pt x="195" y="103"/>
                  </a:lnTo>
                  <a:lnTo>
                    <a:pt x="192" y="107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5" y="120"/>
                  </a:lnTo>
                  <a:lnTo>
                    <a:pt x="182" y="123"/>
                  </a:lnTo>
                  <a:lnTo>
                    <a:pt x="180" y="128"/>
                  </a:lnTo>
                  <a:lnTo>
                    <a:pt x="177" y="132"/>
                  </a:lnTo>
                  <a:lnTo>
                    <a:pt x="174" y="136"/>
                  </a:lnTo>
                  <a:lnTo>
                    <a:pt x="171" y="141"/>
                  </a:lnTo>
                  <a:lnTo>
                    <a:pt x="169" y="145"/>
                  </a:lnTo>
                  <a:lnTo>
                    <a:pt x="165" y="149"/>
                  </a:lnTo>
                  <a:lnTo>
                    <a:pt x="162" y="153"/>
                  </a:lnTo>
                  <a:lnTo>
                    <a:pt x="159" y="157"/>
                  </a:lnTo>
                  <a:lnTo>
                    <a:pt x="156" y="162"/>
                  </a:lnTo>
                  <a:lnTo>
                    <a:pt x="153" y="165"/>
                  </a:lnTo>
                  <a:lnTo>
                    <a:pt x="150" y="169"/>
                  </a:lnTo>
                  <a:lnTo>
                    <a:pt x="147" y="173"/>
                  </a:lnTo>
                  <a:lnTo>
                    <a:pt x="143" y="178"/>
                  </a:lnTo>
                  <a:lnTo>
                    <a:pt x="140" y="182"/>
                  </a:lnTo>
                  <a:lnTo>
                    <a:pt x="136" y="187"/>
                  </a:lnTo>
                  <a:lnTo>
                    <a:pt x="133" y="191"/>
                  </a:lnTo>
                  <a:lnTo>
                    <a:pt x="130" y="196"/>
                  </a:lnTo>
                  <a:lnTo>
                    <a:pt x="134" y="181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51" y="139"/>
                  </a:lnTo>
                  <a:lnTo>
                    <a:pt x="145" y="134"/>
                  </a:lnTo>
                  <a:lnTo>
                    <a:pt x="139" y="131"/>
                  </a:lnTo>
                  <a:lnTo>
                    <a:pt x="134" y="128"/>
                  </a:lnTo>
                  <a:lnTo>
                    <a:pt x="128" y="124"/>
                  </a:lnTo>
                  <a:lnTo>
                    <a:pt x="124" y="120"/>
                  </a:lnTo>
                  <a:lnTo>
                    <a:pt x="120" y="118"/>
                  </a:lnTo>
                  <a:lnTo>
                    <a:pt x="146" y="124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9" name="Freeform 1197"/>
            <p:cNvSpPr>
              <a:spLocks/>
            </p:cNvSpPr>
            <p:nvPr/>
          </p:nvSpPr>
          <p:spPr bwMode="auto">
            <a:xfrm>
              <a:off x="131" y="1791"/>
              <a:ext cx="4" cy="3"/>
            </a:xfrm>
            <a:custGeom>
              <a:avLst/>
              <a:gdLst>
                <a:gd name="T0" fmla="*/ 3 w 60"/>
                <a:gd name="T1" fmla="*/ 0 h 35"/>
                <a:gd name="T2" fmla="*/ 0 w 60"/>
                <a:gd name="T3" fmla="*/ 4 h 35"/>
                <a:gd name="T4" fmla="*/ 43 w 60"/>
                <a:gd name="T5" fmla="*/ 35 h 35"/>
                <a:gd name="T6" fmla="*/ 46 w 60"/>
                <a:gd name="T7" fmla="*/ 34 h 35"/>
                <a:gd name="T8" fmla="*/ 50 w 60"/>
                <a:gd name="T9" fmla="*/ 34 h 35"/>
                <a:gd name="T10" fmla="*/ 53 w 60"/>
                <a:gd name="T11" fmla="*/ 34 h 35"/>
                <a:gd name="T12" fmla="*/ 56 w 60"/>
                <a:gd name="T13" fmla="*/ 34 h 35"/>
                <a:gd name="T14" fmla="*/ 59 w 60"/>
                <a:gd name="T15" fmla="*/ 33 h 35"/>
                <a:gd name="T16" fmla="*/ 60 w 60"/>
                <a:gd name="T17" fmla="*/ 31 h 35"/>
                <a:gd name="T18" fmla="*/ 59 w 60"/>
                <a:gd name="T19" fmla="*/ 29 h 35"/>
                <a:gd name="T20" fmla="*/ 56 w 60"/>
                <a:gd name="T21" fmla="*/ 27 h 35"/>
                <a:gd name="T22" fmla="*/ 52 w 60"/>
                <a:gd name="T23" fmla="*/ 24 h 35"/>
                <a:gd name="T24" fmla="*/ 48 w 60"/>
                <a:gd name="T25" fmla="*/ 22 h 35"/>
                <a:gd name="T26" fmla="*/ 42 w 60"/>
                <a:gd name="T27" fmla="*/ 19 h 35"/>
                <a:gd name="T28" fmla="*/ 36 w 60"/>
                <a:gd name="T29" fmla="*/ 16 h 35"/>
                <a:gd name="T30" fmla="*/ 28 w 60"/>
                <a:gd name="T31" fmla="*/ 13 h 35"/>
                <a:gd name="T32" fmla="*/ 23 w 60"/>
                <a:gd name="T33" fmla="*/ 11 h 35"/>
                <a:gd name="T34" fmla="*/ 17 w 60"/>
                <a:gd name="T35" fmla="*/ 7 h 35"/>
                <a:gd name="T36" fmla="*/ 12 w 60"/>
                <a:gd name="T37" fmla="*/ 4 h 35"/>
                <a:gd name="T38" fmla="*/ 6 w 60"/>
                <a:gd name="T39" fmla="*/ 2 h 35"/>
                <a:gd name="T40" fmla="*/ 3 w 60"/>
                <a:gd name="T41" fmla="*/ 0 h 35"/>
                <a:gd name="T42" fmla="*/ 3 w 60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5">
                  <a:moveTo>
                    <a:pt x="3" y="0"/>
                  </a:moveTo>
                  <a:lnTo>
                    <a:pt x="0" y="4"/>
                  </a:lnTo>
                  <a:lnTo>
                    <a:pt x="43" y="35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6" y="16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0" name="Freeform 1198"/>
            <p:cNvSpPr>
              <a:spLocks/>
            </p:cNvSpPr>
            <p:nvPr/>
          </p:nvSpPr>
          <p:spPr bwMode="auto">
            <a:xfrm>
              <a:off x="137" y="1793"/>
              <a:ext cx="4" cy="4"/>
            </a:xfrm>
            <a:custGeom>
              <a:avLst/>
              <a:gdLst>
                <a:gd name="T0" fmla="*/ 52 w 52"/>
                <a:gd name="T1" fmla="*/ 0 h 49"/>
                <a:gd name="T2" fmla="*/ 49 w 52"/>
                <a:gd name="T3" fmla="*/ 3 h 49"/>
                <a:gd name="T4" fmla="*/ 46 w 52"/>
                <a:gd name="T5" fmla="*/ 6 h 49"/>
                <a:gd name="T6" fmla="*/ 44 w 52"/>
                <a:gd name="T7" fmla="*/ 10 h 49"/>
                <a:gd name="T8" fmla="*/ 41 w 52"/>
                <a:gd name="T9" fmla="*/ 13 h 49"/>
                <a:gd name="T10" fmla="*/ 38 w 52"/>
                <a:gd name="T11" fmla="*/ 16 h 49"/>
                <a:gd name="T12" fmla="*/ 35 w 52"/>
                <a:gd name="T13" fmla="*/ 20 h 49"/>
                <a:gd name="T14" fmla="*/ 33 w 52"/>
                <a:gd name="T15" fmla="*/ 23 h 49"/>
                <a:gd name="T16" fmla="*/ 30 w 52"/>
                <a:gd name="T17" fmla="*/ 26 h 49"/>
                <a:gd name="T18" fmla="*/ 27 w 52"/>
                <a:gd name="T19" fmla="*/ 29 h 49"/>
                <a:gd name="T20" fmla="*/ 22 w 52"/>
                <a:gd name="T21" fmla="*/ 32 h 49"/>
                <a:gd name="T22" fmla="*/ 19 w 52"/>
                <a:gd name="T23" fmla="*/ 35 h 49"/>
                <a:gd name="T24" fmla="*/ 16 w 52"/>
                <a:gd name="T25" fmla="*/ 39 h 49"/>
                <a:gd name="T26" fmla="*/ 12 w 52"/>
                <a:gd name="T27" fmla="*/ 41 h 49"/>
                <a:gd name="T28" fmla="*/ 9 w 52"/>
                <a:gd name="T29" fmla="*/ 44 h 49"/>
                <a:gd name="T30" fmla="*/ 5 w 52"/>
                <a:gd name="T31" fmla="*/ 46 h 49"/>
                <a:gd name="T32" fmla="*/ 0 w 52"/>
                <a:gd name="T33" fmla="*/ 49 h 49"/>
                <a:gd name="T34" fmla="*/ 34 w 52"/>
                <a:gd name="T35" fmla="*/ 8 h 49"/>
                <a:gd name="T36" fmla="*/ 52 w 52"/>
                <a:gd name="T37" fmla="*/ 0 h 49"/>
                <a:gd name="T38" fmla="*/ 52 w 5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9">
                  <a:moveTo>
                    <a:pt x="52" y="0"/>
                  </a:moveTo>
                  <a:lnTo>
                    <a:pt x="49" y="3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34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1" name="Freeform 1199"/>
            <p:cNvSpPr>
              <a:spLocks/>
            </p:cNvSpPr>
            <p:nvPr/>
          </p:nvSpPr>
          <p:spPr bwMode="auto">
            <a:xfrm>
              <a:off x="130" y="1796"/>
              <a:ext cx="1" cy="1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3 h 12"/>
                <a:gd name="T4" fmla="*/ 0 w 13"/>
                <a:gd name="T5" fmla="*/ 6 h 12"/>
                <a:gd name="T6" fmla="*/ 7 w 13"/>
                <a:gd name="T7" fmla="*/ 12 h 12"/>
                <a:gd name="T8" fmla="*/ 11 w 13"/>
                <a:gd name="T9" fmla="*/ 12 h 12"/>
                <a:gd name="T10" fmla="*/ 13 w 13"/>
                <a:gd name="T11" fmla="*/ 8 h 12"/>
                <a:gd name="T12" fmla="*/ 6 w 13"/>
                <a:gd name="T13" fmla="*/ 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2" name="Freeform 1200"/>
            <p:cNvSpPr>
              <a:spLocks/>
            </p:cNvSpPr>
            <p:nvPr/>
          </p:nvSpPr>
          <p:spPr bwMode="auto">
            <a:xfrm>
              <a:off x="127" y="1786"/>
              <a:ext cx="1" cy="3"/>
            </a:xfrm>
            <a:custGeom>
              <a:avLst/>
              <a:gdLst>
                <a:gd name="T0" fmla="*/ 12 w 14"/>
                <a:gd name="T1" fmla="*/ 37 h 37"/>
                <a:gd name="T2" fmla="*/ 11 w 14"/>
                <a:gd name="T3" fmla="*/ 34 h 37"/>
                <a:gd name="T4" fmla="*/ 11 w 14"/>
                <a:gd name="T5" fmla="*/ 32 h 37"/>
                <a:gd name="T6" fmla="*/ 10 w 14"/>
                <a:gd name="T7" fmla="*/ 28 h 37"/>
                <a:gd name="T8" fmla="*/ 10 w 14"/>
                <a:gd name="T9" fmla="*/ 25 h 37"/>
                <a:gd name="T10" fmla="*/ 10 w 14"/>
                <a:gd name="T11" fmla="*/ 21 h 37"/>
                <a:gd name="T12" fmla="*/ 11 w 14"/>
                <a:gd name="T13" fmla="*/ 18 h 37"/>
                <a:gd name="T14" fmla="*/ 11 w 14"/>
                <a:gd name="T15" fmla="*/ 15 h 37"/>
                <a:gd name="T16" fmla="*/ 14 w 14"/>
                <a:gd name="T17" fmla="*/ 15 h 37"/>
                <a:gd name="T18" fmla="*/ 5 w 14"/>
                <a:gd name="T19" fmla="*/ 0 h 37"/>
                <a:gd name="T20" fmla="*/ 0 w 14"/>
                <a:gd name="T21" fmla="*/ 2 h 37"/>
                <a:gd name="T22" fmla="*/ 0 w 14"/>
                <a:gd name="T23" fmla="*/ 3 h 37"/>
                <a:gd name="T24" fmla="*/ 2 w 14"/>
                <a:gd name="T25" fmla="*/ 5 h 37"/>
                <a:gd name="T26" fmla="*/ 3 w 14"/>
                <a:gd name="T27" fmla="*/ 7 h 37"/>
                <a:gd name="T28" fmla="*/ 3 w 14"/>
                <a:gd name="T29" fmla="*/ 10 h 37"/>
                <a:gd name="T30" fmla="*/ 0 w 14"/>
                <a:gd name="T31" fmla="*/ 24 h 37"/>
                <a:gd name="T32" fmla="*/ 12 w 14"/>
                <a:gd name="T33" fmla="*/ 37 h 37"/>
                <a:gd name="T34" fmla="*/ 12 w 14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7">
                  <a:moveTo>
                    <a:pt x="12" y="37"/>
                  </a:moveTo>
                  <a:lnTo>
                    <a:pt x="11" y="34"/>
                  </a:lnTo>
                  <a:lnTo>
                    <a:pt x="11" y="32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3" name="Freeform 1201"/>
            <p:cNvSpPr>
              <a:spLocks/>
            </p:cNvSpPr>
            <p:nvPr/>
          </p:nvSpPr>
          <p:spPr bwMode="auto">
            <a:xfrm>
              <a:off x="134" y="1801"/>
              <a:ext cx="4" cy="2"/>
            </a:xfrm>
            <a:custGeom>
              <a:avLst/>
              <a:gdLst>
                <a:gd name="T0" fmla="*/ 0 w 50"/>
                <a:gd name="T1" fmla="*/ 1 h 23"/>
                <a:gd name="T2" fmla="*/ 9 w 50"/>
                <a:gd name="T3" fmla="*/ 13 h 23"/>
                <a:gd name="T4" fmla="*/ 14 w 50"/>
                <a:gd name="T5" fmla="*/ 13 h 23"/>
                <a:gd name="T6" fmla="*/ 25 w 50"/>
                <a:gd name="T7" fmla="*/ 23 h 23"/>
                <a:gd name="T8" fmla="*/ 50 w 50"/>
                <a:gd name="T9" fmla="*/ 23 h 23"/>
                <a:gd name="T10" fmla="*/ 44 w 50"/>
                <a:gd name="T11" fmla="*/ 21 h 23"/>
                <a:gd name="T12" fmla="*/ 38 w 50"/>
                <a:gd name="T13" fmla="*/ 16 h 23"/>
                <a:gd name="T14" fmla="*/ 30 w 50"/>
                <a:gd name="T15" fmla="*/ 12 h 23"/>
                <a:gd name="T16" fmla="*/ 25 w 50"/>
                <a:gd name="T17" fmla="*/ 8 h 23"/>
                <a:gd name="T18" fmla="*/ 19 w 50"/>
                <a:gd name="T19" fmla="*/ 4 h 23"/>
                <a:gd name="T20" fmla="*/ 13 w 50"/>
                <a:gd name="T21" fmla="*/ 1 h 23"/>
                <a:gd name="T22" fmla="*/ 6 w 50"/>
                <a:gd name="T23" fmla="*/ 0 h 23"/>
                <a:gd name="T24" fmla="*/ 0 w 50"/>
                <a:gd name="T25" fmla="*/ 1 h 23"/>
                <a:gd name="T26" fmla="*/ 0 w 50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">
                  <a:moveTo>
                    <a:pt x="0" y="1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50" y="23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4" name="Freeform 1202"/>
            <p:cNvSpPr>
              <a:spLocks/>
            </p:cNvSpPr>
            <p:nvPr/>
          </p:nvSpPr>
          <p:spPr bwMode="auto">
            <a:xfrm>
              <a:off x="140" y="1801"/>
              <a:ext cx="2" cy="2"/>
            </a:xfrm>
            <a:custGeom>
              <a:avLst/>
              <a:gdLst>
                <a:gd name="T0" fmla="*/ 0 w 28"/>
                <a:gd name="T1" fmla="*/ 24 h 24"/>
                <a:gd name="T2" fmla="*/ 4 w 28"/>
                <a:gd name="T3" fmla="*/ 22 h 24"/>
                <a:gd name="T4" fmla="*/ 7 w 28"/>
                <a:gd name="T5" fmla="*/ 20 h 24"/>
                <a:gd name="T6" fmla="*/ 11 w 28"/>
                <a:gd name="T7" fmla="*/ 17 h 24"/>
                <a:gd name="T8" fmla="*/ 15 w 28"/>
                <a:gd name="T9" fmla="*/ 14 h 24"/>
                <a:gd name="T10" fmla="*/ 18 w 28"/>
                <a:gd name="T11" fmla="*/ 11 h 24"/>
                <a:gd name="T12" fmla="*/ 21 w 28"/>
                <a:gd name="T13" fmla="*/ 7 h 24"/>
                <a:gd name="T14" fmla="*/ 24 w 28"/>
                <a:gd name="T15" fmla="*/ 4 h 24"/>
                <a:gd name="T16" fmla="*/ 28 w 28"/>
                <a:gd name="T17" fmla="*/ 0 h 24"/>
                <a:gd name="T18" fmla="*/ 24 w 28"/>
                <a:gd name="T19" fmla="*/ 2 h 24"/>
                <a:gd name="T20" fmla="*/ 21 w 28"/>
                <a:gd name="T21" fmla="*/ 5 h 24"/>
                <a:gd name="T22" fmla="*/ 17 w 28"/>
                <a:gd name="T23" fmla="*/ 8 h 24"/>
                <a:gd name="T24" fmla="*/ 13 w 28"/>
                <a:gd name="T25" fmla="*/ 11 h 24"/>
                <a:gd name="T26" fmla="*/ 9 w 28"/>
                <a:gd name="T27" fmla="*/ 14 h 24"/>
                <a:gd name="T28" fmla="*/ 5 w 28"/>
                <a:gd name="T29" fmla="*/ 18 h 24"/>
                <a:gd name="T30" fmla="*/ 2 w 28"/>
                <a:gd name="T31" fmla="*/ 21 h 24"/>
                <a:gd name="T32" fmla="*/ 0 w 28"/>
                <a:gd name="T33" fmla="*/ 24 h 24"/>
                <a:gd name="T34" fmla="*/ 0 w 28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4" y="22"/>
                  </a:lnTo>
                  <a:lnTo>
                    <a:pt x="7" y="20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5" name="Freeform 1203"/>
            <p:cNvSpPr>
              <a:spLocks/>
            </p:cNvSpPr>
            <p:nvPr/>
          </p:nvSpPr>
          <p:spPr bwMode="auto">
            <a:xfrm>
              <a:off x="60" y="1699"/>
              <a:ext cx="22" cy="14"/>
            </a:xfrm>
            <a:custGeom>
              <a:avLst/>
              <a:gdLst>
                <a:gd name="T0" fmla="*/ 254 w 294"/>
                <a:gd name="T1" fmla="*/ 153 h 161"/>
                <a:gd name="T2" fmla="*/ 288 w 294"/>
                <a:gd name="T3" fmla="*/ 118 h 161"/>
                <a:gd name="T4" fmla="*/ 294 w 294"/>
                <a:gd name="T5" fmla="*/ 103 h 161"/>
                <a:gd name="T6" fmla="*/ 285 w 294"/>
                <a:gd name="T7" fmla="*/ 116 h 161"/>
                <a:gd name="T8" fmla="*/ 265 w 294"/>
                <a:gd name="T9" fmla="*/ 141 h 161"/>
                <a:gd name="T10" fmla="*/ 270 w 294"/>
                <a:gd name="T11" fmla="*/ 126 h 161"/>
                <a:gd name="T12" fmla="*/ 278 w 294"/>
                <a:gd name="T13" fmla="*/ 107 h 161"/>
                <a:gd name="T14" fmla="*/ 294 w 294"/>
                <a:gd name="T15" fmla="*/ 67 h 161"/>
                <a:gd name="T16" fmla="*/ 280 w 294"/>
                <a:gd name="T17" fmla="*/ 71 h 161"/>
                <a:gd name="T18" fmla="*/ 271 w 294"/>
                <a:gd name="T19" fmla="*/ 90 h 161"/>
                <a:gd name="T20" fmla="*/ 260 w 294"/>
                <a:gd name="T21" fmla="*/ 99 h 161"/>
                <a:gd name="T22" fmla="*/ 267 w 294"/>
                <a:gd name="T23" fmla="*/ 81 h 161"/>
                <a:gd name="T24" fmla="*/ 275 w 294"/>
                <a:gd name="T25" fmla="*/ 63 h 161"/>
                <a:gd name="T26" fmla="*/ 280 w 294"/>
                <a:gd name="T27" fmla="*/ 47 h 161"/>
                <a:gd name="T28" fmla="*/ 288 w 294"/>
                <a:gd name="T29" fmla="*/ 34 h 161"/>
                <a:gd name="T30" fmla="*/ 289 w 294"/>
                <a:gd name="T31" fmla="*/ 13 h 161"/>
                <a:gd name="T32" fmla="*/ 278 w 294"/>
                <a:gd name="T33" fmla="*/ 25 h 161"/>
                <a:gd name="T34" fmla="*/ 269 w 294"/>
                <a:gd name="T35" fmla="*/ 32 h 161"/>
                <a:gd name="T36" fmla="*/ 260 w 294"/>
                <a:gd name="T37" fmla="*/ 43 h 161"/>
                <a:gd name="T38" fmla="*/ 264 w 294"/>
                <a:gd name="T39" fmla="*/ 20 h 161"/>
                <a:gd name="T40" fmla="*/ 232 w 294"/>
                <a:gd name="T41" fmla="*/ 56 h 161"/>
                <a:gd name="T42" fmla="*/ 214 w 294"/>
                <a:gd name="T43" fmla="*/ 59 h 161"/>
                <a:gd name="T44" fmla="*/ 227 w 294"/>
                <a:gd name="T45" fmla="*/ 41 h 161"/>
                <a:gd name="T46" fmla="*/ 239 w 294"/>
                <a:gd name="T47" fmla="*/ 26 h 161"/>
                <a:gd name="T48" fmla="*/ 245 w 294"/>
                <a:gd name="T49" fmla="*/ 3 h 161"/>
                <a:gd name="T50" fmla="*/ 236 w 294"/>
                <a:gd name="T51" fmla="*/ 14 h 161"/>
                <a:gd name="T52" fmla="*/ 214 w 294"/>
                <a:gd name="T53" fmla="*/ 40 h 161"/>
                <a:gd name="T54" fmla="*/ 188 w 294"/>
                <a:gd name="T55" fmla="*/ 50 h 161"/>
                <a:gd name="T56" fmla="*/ 169 w 294"/>
                <a:gd name="T57" fmla="*/ 53 h 161"/>
                <a:gd name="T58" fmla="*/ 149 w 294"/>
                <a:gd name="T59" fmla="*/ 52 h 161"/>
                <a:gd name="T60" fmla="*/ 133 w 294"/>
                <a:gd name="T61" fmla="*/ 46 h 161"/>
                <a:gd name="T62" fmla="*/ 88 w 294"/>
                <a:gd name="T63" fmla="*/ 27 h 161"/>
                <a:gd name="T64" fmla="*/ 71 w 294"/>
                <a:gd name="T65" fmla="*/ 19 h 161"/>
                <a:gd name="T66" fmla="*/ 52 w 294"/>
                <a:gd name="T67" fmla="*/ 20 h 161"/>
                <a:gd name="T68" fmla="*/ 33 w 294"/>
                <a:gd name="T69" fmla="*/ 23 h 161"/>
                <a:gd name="T70" fmla="*/ 11 w 294"/>
                <a:gd name="T71" fmla="*/ 31 h 161"/>
                <a:gd name="T72" fmla="*/ 7 w 294"/>
                <a:gd name="T73" fmla="*/ 50 h 161"/>
                <a:gd name="T74" fmla="*/ 26 w 294"/>
                <a:gd name="T75" fmla="*/ 39 h 161"/>
                <a:gd name="T76" fmla="*/ 27 w 294"/>
                <a:gd name="T77" fmla="*/ 52 h 161"/>
                <a:gd name="T78" fmla="*/ 43 w 294"/>
                <a:gd name="T79" fmla="*/ 52 h 161"/>
                <a:gd name="T80" fmla="*/ 47 w 294"/>
                <a:gd name="T81" fmla="*/ 55 h 161"/>
                <a:gd name="T82" fmla="*/ 21 w 294"/>
                <a:gd name="T83" fmla="*/ 75 h 161"/>
                <a:gd name="T84" fmla="*/ 22 w 294"/>
                <a:gd name="T85" fmla="*/ 93 h 161"/>
                <a:gd name="T86" fmla="*/ 38 w 294"/>
                <a:gd name="T87" fmla="*/ 96 h 161"/>
                <a:gd name="T88" fmla="*/ 56 w 294"/>
                <a:gd name="T89" fmla="*/ 87 h 161"/>
                <a:gd name="T90" fmla="*/ 73 w 294"/>
                <a:gd name="T91" fmla="*/ 87 h 161"/>
                <a:gd name="T92" fmla="*/ 46 w 294"/>
                <a:gd name="T93" fmla="*/ 112 h 161"/>
                <a:gd name="T94" fmla="*/ 58 w 294"/>
                <a:gd name="T95" fmla="*/ 121 h 161"/>
                <a:gd name="T96" fmla="*/ 76 w 294"/>
                <a:gd name="T97" fmla="*/ 121 h 161"/>
                <a:gd name="T98" fmla="*/ 97 w 294"/>
                <a:gd name="T99" fmla="*/ 114 h 161"/>
                <a:gd name="T100" fmla="*/ 119 w 294"/>
                <a:gd name="T101" fmla="*/ 120 h 161"/>
                <a:gd name="T102" fmla="*/ 142 w 294"/>
                <a:gd name="T103" fmla="*/ 131 h 161"/>
                <a:gd name="T104" fmla="*/ 167 w 294"/>
                <a:gd name="T105" fmla="*/ 144 h 161"/>
                <a:gd name="T106" fmla="*/ 191 w 294"/>
                <a:gd name="T107" fmla="*/ 154 h 161"/>
                <a:gd name="T108" fmla="*/ 216 w 294"/>
                <a:gd name="T109" fmla="*/ 161 h 161"/>
                <a:gd name="T110" fmla="*/ 236 w 294"/>
                <a:gd name="T1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161">
                  <a:moveTo>
                    <a:pt x="236" y="161"/>
                  </a:moveTo>
                  <a:lnTo>
                    <a:pt x="238" y="157"/>
                  </a:lnTo>
                  <a:lnTo>
                    <a:pt x="243" y="155"/>
                  </a:lnTo>
                  <a:lnTo>
                    <a:pt x="250" y="155"/>
                  </a:lnTo>
                  <a:lnTo>
                    <a:pt x="254" y="153"/>
                  </a:lnTo>
                  <a:lnTo>
                    <a:pt x="258" y="153"/>
                  </a:lnTo>
                  <a:lnTo>
                    <a:pt x="280" y="133"/>
                  </a:lnTo>
                  <a:lnTo>
                    <a:pt x="282" y="128"/>
                  </a:lnTo>
                  <a:lnTo>
                    <a:pt x="285" y="122"/>
                  </a:lnTo>
                  <a:lnTo>
                    <a:pt x="288" y="118"/>
                  </a:lnTo>
                  <a:lnTo>
                    <a:pt x="289" y="115"/>
                  </a:lnTo>
                  <a:lnTo>
                    <a:pt x="291" y="112"/>
                  </a:lnTo>
                  <a:lnTo>
                    <a:pt x="292" y="109"/>
                  </a:lnTo>
                  <a:lnTo>
                    <a:pt x="294" y="104"/>
                  </a:lnTo>
                  <a:lnTo>
                    <a:pt x="294" y="103"/>
                  </a:lnTo>
                  <a:lnTo>
                    <a:pt x="292" y="103"/>
                  </a:lnTo>
                  <a:lnTo>
                    <a:pt x="291" y="105"/>
                  </a:lnTo>
                  <a:lnTo>
                    <a:pt x="289" y="108"/>
                  </a:lnTo>
                  <a:lnTo>
                    <a:pt x="288" y="113"/>
                  </a:lnTo>
                  <a:lnTo>
                    <a:pt x="285" y="116"/>
                  </a:lnTo>
                  <a:lnTo>
                    <a:pt x="282" y="120"/>
                  </a:lnTo>
                  <a:lnTo>
                    <a:pt x="278" y="126"/>
                  </a:lnTo>
                  <a:lnTo>
                    <a:pt x="274" y="132"/>
                  </a:lnTo>
                  <a:lnTo>
                    <a:pt x="268" y="137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60" y="146"/>
                  </a:lnTo>
                  <a:lnTo>
                    <a:pt x="256" y="140"/>
                  </a:lnTo>
                  <a:lnTo>
                    <a:pt x="260" y="137"/>
                  </a:lnTo>
                  <a:lnTo>
                    <a:pt x="270" y="126"/>
                  </a:lnTo>
                  <a:lnTo>
                    <a:pt x="272" y="121"/>
                  </a:lnTo>
                  <a:lnTo>
                    <a:pt x="274" y="117"/>
                  </a:lnTo>
                  <a:lnTo>
                    <a:pt x="275" y="114"/>
                  </a:lnTo>
                  <a:lnTo>
                    <a:pt x="277" y="110"/>
                  </a:lnTo>
                  <a:lnTo>
                    <a:pt x="278" y="107"/>
                  </a:lnTo>
                  <a:lnTo>
                    <a:pt x="279" y="103"/>
                  </a:lnTo>
                  <a:lnTo>
                    <a:pt x="280" y="100"/>
                  </a:lnTo>
                  <a:lnTo>
                    <a:pt x="281" y="96"/>
                  </a:lnTo>
                  <a:lnTo>
                    <a:pt x="288" y="85"/>
                  </a:lnTo>
                  <a:lnTo>
                    <a:pt x="294" y="67"/>
                  </a:lnTo>
                  <a:lnTo>
                    <a:pt x="290" y="63"/>
                  </a:lnTo>
                  <a:lnTo>
                    <a:pt x="285" y="64"/>
                  </a:lnTo>
                  <a:lnTo>
                    <a:pt x="284" y="65"/>
                  </a:lnTo>
                  <a:lnTo>
                    <a:pt x="282" y="68"/>
                  </a:lnTo>
                  <a:lnTo>
                    <a:pt x="280" y="71"/>
                  </a:lnTo>
                  <a:lnTo>
                    <a:pt x="279" y="75"/>
                  </a:lnTo>
                  <a:lnTo>
                    <a:pt x="277" y="79"/>
                  </a:lnTo>
                  <a:lnTo>
                    <a:pt x="275" y="83"/>
                  </a:lnTo>
                  <a:lnTo>
                    <a:pt x="273" y="86"/>
                  </a:lnTo>
                  <a:lnTo>
                    <a:pt x="271" y="90"/>
                  </a:lnTo>
                  <a:lnTo>
                    <a:pt x="270" y="93"/>
                  </a:lnTo>
                  <a:lnTo>
                    <a:pt x="268" y="96"/>
                  </a:lnTo>
                  <a:lnTo>
                    <a:pt x="266" y="97"/>
                  </a:lnTo>
                  <a:lnTo>
                    <a:pt x="264" y="100"/>
                  </a:lnTo>
                  <a:lnTo>
                    <a:pt x="260" y="99"/>
                  </a:lnTo>
                  <a:lnTo>
                    <a:pt x="260" y="97"/>
                  </a:lnTo>
                  <a:lnTo>
                    <a:pt x="260" y="94"/>
                  </a:lnTo>
                  <a:lnTo>
                    <a:pt x="261" y="90"/>
                  </a:lnTo>
                  <a:lnTo>
                    <a:pt x="264" y="86"/>
                  </a:lnTo>
                  <a:lnTo>
                    <a:pt x="267" y="81"/>
                  </a:lnTo>
                  <a:lnTo>
                    <a:pt x="270" y="76"/>
                  </a:lnTo>
                  <a:lnTo>
                    <a:pt x="274" y="75"/>
                  </a:lnTo>
                  <a:lnTo>
                    <a:pt x="274" y="72"/>
                  </a:lnTo>
                  <a:lnTo>
                    <a:pt x="275" y="67"/>
                  </a:lnTo>
                  <a:lnTo>
                    <a:pt x="275" y="63"/>
                  </a:lnTo>
                  <a:lnTo>
                    <a:pt x="277" y="60"/>
                  </a:lnTo>
                  <a:lnTo>
                    <a:pt x="277" y="57"/>
                  </a:lnTo>
                  <a:lnTo>
                    <a:pt x="278" y="55"/>
                  </a:lnTo>
                  <a:lnTo>
                    <a:pt x="279" y="51"/>
                  </a:lnTo>
                  <a:lnTo>
                    <a:pt x="280" y="47"/>
                  </a:lnTo>
                  <a:lnTo>
                    <a:pt x="281" y="44"/>
                  </a:lnTo>
                  <a:lnTo>
                    <a:pt x="283" y="43"/>
                  </a:lnTo>
                  <a:lnTo>
                    <a:pt x="284" y="39"/>
                  </a:lnTo>
                  <a:lnTo>
                    <a:pt x="288" y="39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9" y="24"/>
                  </a:lnTo>
                  <a:lnTo>
                    <a:pt x="289" y="21"/>
                  </a:lnTo>
                  <a:lnTo>
                    <a:pt x="289" y="16"/>
                  </a:lnTo>
                  <a:lnTo>
                    <a:pt x="289" y="13"/>
                  </a:lnTo>
                  <a:lnTo>
                    <a:pt x="287" y="13"/>
                  </a:lnTo>
                  <a:lnTo>
                    <a:pt x="284" y="16"/>
                  </a:lnTo>
                  <a:lnTo>
                    <a:pt x="282" y="19"/>
                  </a:lnTo>
                  <a:lnTo>
                    <a:pt x="280" y="23"/>
                  </a:lnTo>
                  <a:lnTo>
                    <a:pt x="278" y="25"/>
                  </a:lnTo>
                  <a:lnTo>
                    <a:pt x="278" y="28"/>
                  </a:lnTo>
                  <a:lnTo>
                    <a:pt x="276" y="31"/>
                  </a:lnTo>
                  <a:lnTo>
                    <a:pt x="275" y="35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67" y="32"/>
                  </a:lnTo>
                  <a:lnTo>
                    <a:pt x="266" y="35"/>
                  </a:lnTo>
                  <a:lnTo>
                    <a:pt x="265" y="39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58" y="39"/>
                  </a:lnTo>
                  <a:lnTo>
                    <a:pt x="260" y="32"/>
                  </a:lnTo>
                  <a:lnTo>
                    <a:pt x="261" y="25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2" y="18"/>
                  </a:lnTo>
                  <a:lnTo>
                    <a:pt x="261" y="16"/>
                  </a:lnTo>
                  <a:lnTo>
                    <a:pt x="260" y="15"/>
                  </a:lnTo>
                  <a:lnTo>
                    <a:pt x="234" y="56"/>
                  </a:lnTo>
                  <a:lnTo>
                    <a:pt x="232" y="56"/>
                  </a:lnTo>
                  <a:lnTo>
                    <a:pt x="230" y="57"/>
                  </a:lnTo>
                  <a:lnTo>
                    <a:pt x="227" y="58"/>
                  </a:lnTo>
                  <a:lnTo>
                    <a:pt x="224" y="59"/>
                  </a:lnTo>
                  <a:lnTo>
                    <a:pt x="221" y="60"/>
                  </a:lnTo>
                  <a:lnTo>
                    <a:pt x="214" y="59"/>
                  </a:lnTo>
                  <a:lnTo>
                    <a:pt x="212" y="56"/>
                  </a:lnTo>
                  <a:lnTo>
                    <a:pt x="214" y="50"/>
                  </a:lnTo>
                  <a:lnTo>
                    <a:pt x="221" y="46"/>
                  </a:lnTo>
                  <a:lnTo>
                    <a:pt x="224" y="43"/>
                  </a:lnTo>
                  <a:lnTo>
                    <a:pt x="227" y="41"/>
                  </a:lnTo>
                  <a:lnTo>
                    <a:pt x="230" y="38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0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1"/>
                  </a:lnTo>
                  <a:lnTo>
                    <a:pt x="246" y="7"/>
                  </a:lnTo>
                  <a:lnTo>
                    <a:pt x="245" y="3"/>
                  </a:lnTo>
                  <a:lnTo>
                    <a:pt x="243" y="0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7" y="10"/>
                  </a:lnTo>
                  <a:lnTo>
                    <a:pt x="236" y="14"/>
                  </a:lnTo>
                  <a:lnTo>
                    <a:pt x="233" y="20"/>
                  </a:lnTo>
                  <a:lnTo>
                    <a:pt x="230" y="26"/>
                  </a:lnTo>
                  <a:lnTo>
                    <a:pt x="225" y="31"/>
                  </a:lnTo>
                  <a:lnTo>
                    <a:pt x="220" y="36"/>
                  </a:lnTo>
                  <a:lnTo>
                    <a:pt x="214" y="40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2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5" y="49"/>
                  </a:lnTo>
                  <a:lnTo>
                    <a:pt x="141" y="49"/>
                  </a:lnTo>
                  <a:lnTo>
                    <a:pt x="137" y="48"/>
                  </a:lnTo>
                  <a:lnTo>
                    <a:pt x="133" y="46"/>
                  </a:lnTo>
                  <a:lnTo>
                    <a:pt x="102" y="31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88" y="27"/>
                  </a:lnTo>
                  <a:lnTo>
                    <a:pt x="84" y="26"/>
                  </a:lnTo>
                  <a:lnTo>
                    <a:pt x="81" y="25"/>
                  </a:lnTo>
                  <a:lnTo>
                    <a:pt x="76" y="23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66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2" y="26"/>
                  </a:lnTo>
                  <a:lnTo>
                    <a:pt x="15" y="28"/>
                  </a:lnTo>
                  <a:lnTo>
                    <a:pt x="11" y="31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7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47" y="55"/>
                  </a:lnTo>
                  <a:lnTo>
                    <a:pt x="42" y="59"/>
                  </a:lnTo>
                  <a:lnTo>
                    <a:pt x="36" y="62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1" y="75"/>
                  </a:lnTo>
                  <a:lnTo>
                    <a:pt x="19" y="77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2" y="93"/>
                  </a:lnTo>
                  <a:lnTo>
                    <a:pt x="25" y="95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5" y="93"/>
                  </a:lnTo>
                  <a:lnTo>
                    <a:pt x="48" y="91"/>
                  </a:lnTo>
                  <a:lnTo>
                    <a:pt x="52" y="89"/>
                  </a:lnTo>
                  <a:lnTo>
                    <a:pt x="56" y="87"/>
                  </a:lnTo>
                  <a:lnTo>
                    <a:pt x="58" y="85"/>
                  </a:lnTo>
                  <a:lnTo>
                    <a:pt x="63" y="82"/>
                  </a:lnTo>
                  <a:lnTo>
                    <a:pt x="64" y="81"/>
                  </a:lnTo>
                  <a:lnTo>
                    <a:pt x="69" y="82"/>
                  </a:lnTo>
                  <a:lnTo>
                    <a:pt x="73" y="87"/>
                  </a:lnTo>
                  <a:lnTo>
                    <a:pt x="74" y="91"/>
                  </a:lnTo>
                  <a:lnTo>
                    <a:pt x="72" y="94"/>
                  </a:lnTo>
                  <a:lnTo>
                    <a:pt x="46" y="106"/>
                  </a:lnTo>
                  <a:lnTo>
                    <a:pt x="45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9" y="117"/>
                  </a:lnTo>
                  <a:lnTo>
                    <a:pt x="50" y="119"/>
                  </a:lnTo>
                  <a:lnTo>
                    <a:pt x="53" y="120"/>
                  </a:lnTo>
                  <a:lnTo>
                    <a:pt x="58" y="121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2" y="118"/>
                  </a:lnTo>
                  <a:lnTo>
                    <a:pt x="86" y="115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7" y="114"/>
                  </a:lnTo>
                  <a:lnTo>
                    <a:pt x="102" y="115"/>
                  </a:lnTo>
                  <a:lnTo>
                    <a:pt x="106" y="116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20"/>
                  </a:lnTo>
                  <a:lnTo>
                    <a:pt x="125" y="122"/>
                  </a:lnTo>
                  <a:lnTo>
                    <a:pt x="129" y="125"/>
                  </a:lnTo>
                  <a:lnTo>
                    <a:pt x="133" y="127"/>
                  </a:lnTo>
                  <a:lnTo>
                    <a:pt x="138" y="130"/>
                  </a:lnTo>
                  <a:lnTo>
                    <a:pt x="142" y="131"/>
                  </a:lnTo>
                  <a:lnTo>
                    <a:pt x="149" y="134"/>
                  </a:lnTo>
                  <a:lnTo>
                    <a:pt x="153" y="137"/>
                  </a:lnTo>
                  <a:lnTo>
                    <a:pt x="158" y="140"/>
                  </a:lnTo>
                  <a:lnTo>
                    <a:pt x="162" y="141"/>
                  </a:lnTo>
                  <a:lnTo>
                    <a:pt x="167" y="144"/>
                  </a:lnTo>
                  <a:lnTo>
                    <a:pt x="173" y="146"/>
                  </a:lnTo>
                  <a:lnTo>
                    <a:pt x="177" y="149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91" y="154"/>
                  </a:lnTo>
                  <a:lnTo>
                    <a:pt x="198" y="157"/>
                  </a:lnTo>
                  <a:lnTo>
                    <a:pt x="202" y="158"/>
                  </a:lnTo>
                  <a:lnTo>
                    <a:pt x="206" y="159"/>
                  </a:lnTo>
                  <a:lnTo>
                    <a:pt x="211" y="160"/>
                  </a:lnTo>
                  <a:lnTo>
                    <a:pt x="216" y="161"/>
                  </a:lnTo>
                  <a:lnTo>
                    <a:pt x="222" y="161"/>
                  </a:lnTo>
                  <a:lnTo>
                    <a:pt x="226" y="161"/>
                  </a:lnTo>
                  <a:lnTo>
                    <a:pt x="231" y="161"/>
                  </a:lnTo>
                  <a:lnTo>
                    <a:pt x="236" y="161"/>
                  </a:lnTo>
                  <a:lnTo>
                    <a:pt x="23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6" name="Freeform 1204"/>
            <p:cNvSpPr>
              <a:spLocks/>
            </p:cNvSpPr>
            <p:nvPr/>
          </p:nvSpPr>
          <p:spPr bwMode="auto">
            <a:xfrm>
              <a:off x="73" y="1709"/>
              <a:ext cx="3" cy="1"/>
            </a:xfrm>
            <a:custGeom>
              <a:avLst/>
              <a:gdLst>
                <a:gd name="T0" fmla="*/ 2 w 41"/>
                <a:gd name="T1" fmla="*/ 9 h 10"/>
                <a:gd name="T2" fmla="*/ 5 w 41"/>
                <a:gd name="T3" fmla="*/ 9 h 10"/>
                <a:gd name="T4" fmla="*/ 10 w 41"/>
                <a:gd name="T5" fmla="*/ 9 h 10"/>
                <a:gd name="T6" fmla="*/ 15 w 41"/>
                <a:gd name="T7" fmla="*/ 9 h 10"/>
                <a:gd name="T8" fmla="*/ 22 w 41"/>
                <a:gd name="T9" fmla="*/ 10 h 10"/>
                <a:gd name="T10" fmla="*/ 28 w 41"/>
                <a:gd name="T11" fmla="*/ 9 h 10"/>
                <a:gd name="T12" fmla="*/ 33 w 41"/>
                <a:gd name="T13" fmla="*/ 9 h 10"/>
                <a:gd name="T14" fmla="*/ 37 w 41"/>
                <a:gd name="T15" fmla="*/ 7 h 10"/>
                <a:gd name="T16" fmla="*/ 41 w 41"/>
                <a:gd name="T17" fmla="*/ 4 h 10"/>
                <a:gd name="T18" fmla="*/ 38 w 41"/>
                <a:gd name="T19" fmla="*/ 4 h 10"/>
                <a:gd name="T20" fmla="*/ 36 w 41"/>
                <a:gd name="T21" fmla="*/ 4 h 10"/>
                <a:gd name="T22" fmla="*/ 32 w 41"/>
                <a:gd name="T23" fmla="*/ 4 h 10"/>
                <a:gd name="T24" fmla="*/ 30 w 41"/>
                <a:gd name="T25" fmla="*/ 4 h 10"/>
                <a:gd name="T26" fmla="*/ 25 w 41"/>
                <a:gd name="T27" fmla="*/ 2 h 10"/>
                <a:gd name="T28" fmla="*/ 22 w 41"/>
                <a:gd name="T29" fmla="*/ 2 h 10"/>
                <a:gd name="T30" fmla="*/ 17 w 41"/>
                <a:gd name="T31" fmla="*/ 1 h 10"/>
                <a:gd name="T32" fmla="*/ 14 w 41"/>
                <a:gd name="T33" fmla="*/ 1 h 10"/>
                <a:gd name="T34" fmla="*/ 10 w 41"/>
                <a:gd name="T35" fmla="*/ 1 h 10"/>
                <a:gd name="T36" fmla="*/ 7 w 41"/>
                <a:gd name="T37" fmla="*/ 0 h 10"/>
                <a:gd name="T38" fmla="*/ 3 w 41"/>
                <a:gd name="T39" fmla="*/ 0 h 10"/>
                <a:gd name="T40" fmla="*/ 1 w 41"/>
                <a:gd name="T41" fmla="*/ 1 h 10"/>
                <a:gd name="T42" fmla="*/ 0 w 41"/>
                <a:gd name="T43" fmla="*/ 4 h 10"/>
                <a:gd name="T44" fmla="*/ 2 w 41"/>
                <a:gd name="T45" fmla="*/ 9 h 10"/>
                <a:gd name="T46" fmla="*/ 2 w 41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0">
                  <a:moveTo>
                    <a:pt x="2" y="9"/>
                  </a:moveTo>
                  <a:lnTo>
                    <a:pt x="5" y="9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2" y="10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7" name="Freeform 1205"/>
            <p:cNvSpPr>
              <a:spLocks/>
            </p:cNvSpPr>
            <p:nvPr/>
          </p:nvSpPr>
          <p:spPr bwMode="auto">
            <a:xfrm>
              <a:off x="67" y="1706"/>
              <a:ext cx="3" cy="2"/>
            </a:xfrm>
            <a:custGeom>
              <a:avLst/>
              <a:gdLst>
                <a:gd name="T0" fmla="*/ 0 w 37"/>
                <a:gd name="T1" fmla="*/ 0 h 21"/>
                <a:gd name="T2" fmla="*/ 4 w 37"/>
                <a:gd name="T3" fmla="*/ 0 h 21"/>
                <a:gd name="T4" fmla="*/ 10 w 37"/>
                <a:gd name="T5" fmla="*/ 2 h 21"/>
                <a:gd name="T6" fmla="*/ 15 w 37"/>
                <a:gd name="T7" fmla="*/ 4 h 21"/>
                <a:gd name="T8" fmla="*/ 20 w 37"/>
                <a:gd name="T9" fmla="*/ 6 h 21"/>
                <a:gd name="T10" fmla="*/ 24 w 37"/>
                <a:gd name="T11" fmla="*/ 9 h 21"/>
                <a:gd name="T12" fmla="*/ 29 w 37"/>
                <a:gd name="T13" fmla="*/ 12 h 21"/>
                <a:gd name="T14" fmla="*/ 34 w 37"/>
                <a:gd name="T15" fmla="*/ 16 h 21"/>
                <a:gd name="T16" fmla="*/ 37 w 37"/>
                <a:gd name="T17" fmla="*/ 21 h 21"/>
                <a:gd name="T18" fmla="*/ 31 w 37"/>
                <a:gd name="T19" fmla="*/ 16 h 21"/>
                <a:gd name="T20" fmla="*/ 24 w 37"/>
                <a:gd name="T21" fmla="*/ 13 h 21"/>
                <a:gd name="T22" fmla="*/ 18 w 37"/>
                <a:gd name="T23" fmla="*/ 12 h 21"/>
                <a:gd name="T24" fmla="*/ 12 w 37"/>
                <a:gd name="T25" fmla="*/ 12 h 21"/>
                <a:gd name="T26" fmla="*/ 0 w 37"/>
                <a:gd name="T27" fmla="*/ 0 h 21"/>
                <a:gd name="T28" fmla="*/ 0 w 37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21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4" y="16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4" y="13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Freeform 1206"/>
            <p:cNvSpPr>
              <a:spLocks/>
            </p:cNvSpPr>
            <p:nvPr/>
          </p:nvSpPr>
          <p:spPr bwMode="auto">
            <a:xfrm>
              <a:off x="70" y="1657"/>
              <a:ext cx="16" cy="21"/>
            </a:xfrm>
            <a:custGeom>
              <a:avLst/>
              <a:gdLst>
                <a:gd name="T0" fmla="*/ 121 w 215"/>
                <a:gd name="T1" fmla="*/ 1 h 257"/>
                <a:gd name="T2" fmla="*/ 77 w 215"/>
                <a:gd name="T3" fmla="*/ 1 h 257"/>
                <a:gd name="T4" fmla="*/ 58 w 215"/>
                <a:gd name="T5" fmla="*/ 13 h 257"/>
                <a:gd name="T6" fmla="*/ 78 w 215"/>
                <a:gd name="T7" fmla="*/ 8 h 257"/>
                <a:gd name="T8" fmla="*/ 101 w 215"/>
                <a:gd name="T9" fmla="*/ 6 h 257"/>
                <a:gd name="T10" fmla="*/ 103 w 215"/>
                <a:gd name="T11" fmla="*/ 10 h 257"/>
                <a:gd name="T12" fmla="*/ 80 w 215"/>
                <a:gd name="T13" fmla="*/ 15 h 257"/>
                <a:gd name="T14" fmla="*/ 56 w 215"/>
                <a:gd name="T15" fmla="*/ 27 h 257"/>
                <a:gd name="T16" fmla="*/ 38 w 215"/>
                <a:gd name="T17" fmla="*/ 43 h 257"/>
                <a:gd name="T18" fmla="*/ 58 w 215"/>
                <a:gd name="T19" fmla="*/ 37 h 257"/>
                <a:gd name="T20" fmla="*/ 75 w 215"/>
                <a:gd name="T21" fmla="*/ 34 h 257"/>
                <a:gd name="T22" fmla="*/ 61 w 215"/>
                <a:gd name="T23" fmla="*/ 43 h 257"/>
                <a:gd name="T24" fmla="*/ 44 w 215"/>
                <a:gd name="T25" fmla="*/ 50 h 257"/>
                <a:gd name="T26" fmla="*/ 21 w 215"/>
                <a:gd name="T27" fmla="*/ 62 h 257"/>
                <a:gd name="T28" fmla="*/ 28 w 215"/>
                <a:gd name="T29" fmla="*/ 76 h 257"/>
                <a:gd name="T30" fmla="*/ 31 w 215"/>
                <a:gd name="T31" fmla="*/ 79 h 257"/>
                <a:gd name="T32" fmla="*/ 14 w 215"/>
                <a:gd name="T33" fmla="*/ 92 h 257"/>
                <a:gd name="T34" fmla="*/ 72 w 215"/>
                <a:gd name="T35" fmla="*/ 98 h 257"/>
                <a:gd name="T36" fmla="*/ 50 w 215"/>
                <a:gd name="T37" fmla="*/ 97 h 257"/>
                <a:gd name="T38" fmla="*/ 34 w 215"/>
                <a:gd name="T39" fmla="*/ 100 h 257"/>
                <a:gd name="T40" fmla="*/ 14 w 215"/>
                <a:gd name="T41" fmla="*/ 112 h 257"/>
                <a:gd name="T42" fmla="*/ 33 w 215"/>
                <a:gd name="T43" fmla="*/ 108 h 257"/>
                <a:gd name="T44" fmla="*/ 58 w 215"/>
                <a:gd name="T45" fmla="*/ 105 h 257"/>
                <a:gd name="T46" fmla="*/ 86 w 215"/>
                <a:gd name="T47" fmla="*/ 118 h 257"/>
                <a:gd name="T48" fmla="*/ 104 w 215"/>
                <a:gd name="T49" fmla="*/ 140 h 257"/>
                <a:gd name="T50" fmla="*/ 114 w 215"/>
                <a:gd name="T51" fmla="*/ 157 h 257"/>
                <a:gd name="T52" fmla="*/ 121 w 215"/>
                <a:gd name="T53" fmla="*/ 206 h 257"/>
                <a:gd name="T54" fmla="*/ 130 w 215"/>
                <a:gd name="T55" fmla="*/ 230 h 257"/>
                <a:gd name="T56" fmla="*/ 148 w 215"/>
                <a:gd name="T57" fmla="*/ 246 h 257"/>
                <a:gd name="T58" fmla="*/ 167 w 215"/>
                <a:gd name="T59" fmla="*/ 255 h 257"/>
                <a:gd name="T60" fmla="*/ 162 w 215"/>
                <a:gd name="T61" fmla="*/ 244 h 257"/>
                <a:gd name="T62" fmla="*/ 162 w 215"/>
                <a:gd name="T63" fmla="*/ 232 h 257"/>
                <a:gd name="T64" fmla="*/ 172 w 215"/>
                <a:gd name="T65" fmla="*/ 230 h 257"/>
                <a:gd name="T66" fmla="*/ 163 w 215"/>
                <a:gd name="T67" fmla="*/ 223 h 257"/>
                <a:gd name="T68" fmla="*/ 165 w 215"/>
                <a:gd name="T69" fmla="*/ 213 h 257"/>
                <a:gd name="T70" fmla="*/ 182 w 215"/>
                <a:gd name="T71" fmla="*/ 217 h 257"/>
                <a:gd name="T72" fmla="*/ 200 w 215"/>
                <a:gd name="T73" fmla="*/ 212 h 257"/>
                <a:gd name="T74" fmla="*/ 199 w 215"/>
                <a:gd name="T75" fmla="*/ 194 h 257"/>
                <a:gd name="T76" fmla="*/ 187 w 215"/>
                <a:gd name="T77" fmla="*/ 182 h 257"/>
                <a:gd name="T78" fmla="*/ 176 w 215"/>
                <a:gd name="T79" fmla="*/ 180 h 257"/>
                <a:gd name="T80" fmla="*/ 176 w 215"/>
                <a:gd name="T81" fmla="*/ 170 h 257"/>
                <a:gd name="T82" fmla="*/ 215 w 215"/>
                <a:gd name="T83" fmla="*/ 169 h 257"/>
                <a:gd name="T84" fmla="*/ 205 w 215"/>
                <a:gd name="T85" fmla="*/ 161 h 257"/>
                <a:gd name="T86" fmla="*/ 205 w 215"/>
                <a:gd name="T87" fmla="*/ 152 h 257"/>
                <a:gd name="T88" fmla="*/ 191 w 215"/>
                <a:gd name="T89" fmla="*/ 148 h 257"/>
                <a:gd name="T90" fmla="*/ 181 w 215"/>
                <a:gd name="T91" fmla="*/ 130 h 257"/>
                <a:gd name="T92" fmla="*/ 174 w 215"/>
                <a:gd name="T93" fmla="*/ 109 h 257"/>
                <a:gd name="T94" fmla="*/ 169 w 215"/>
                <a:gd name="T95" fmla="*/ 83 h 257"/>
                <a:gd name="T96" fmla="*/ 164 w 215"/>
                <a:gd name="T97" fmla="*/ 58 h 257"/>
                <a:gd name="T98" fmla="*/ 155 w 215"/>
                <a:gd name="T99" fmla="*/ 34 h 257"/>
                <a:gd name="T100" fmla="*/ 142 w 215"/>
                <a:gd name="T101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57">
                  <a:moveTo>
                    <a:pt x="135" y="12"/>
                  </a:moveTo>
                  <a:lnTo>
                    <a:pt x="132" y="12"/>
                  </a:lnTo>
                  <a:lnTo>
                    <a:pt x="129" y="10"/>
                  </a:lnTo>
                  <a:lnTo>
                    <a:pt x="125" y="1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10"/>
                  </a:lnTo>
                  <a:lnTo>
                    <a:pt x="78" y="8"/>
                  </a:lnTo>
                  <a:lnTo>
                    <a:pt x="83" y="6"/>
                  </a:lnTo>
                  <a:lnTo>
                    <a:pt x="87" y="5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3" y="10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3"/>
                  </a:lnTo>
                  <a:lnTo>
                    <a:pt x="80" y="15"/>
                  </a:lnTo>
                  <a:lnTo>
                    <a:pt x="76" y="16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5"/>
                  </a:lnTo>
                  <a:lnTo>
                    <a:pt x="56" y="27"/>
                  </a:lnTo>
                  <a:lnTo>
                    <a:pt x="47" y="31"/>
                  </a:lnTo>
                  <a:lnTo>
                    <a:pt x="33" y="38"/>
                  </a:lnTo>
                  <a:lnTo>
                    <a:pt x="31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8" y="37"/>
                  </a:lnTo>
                  <a:lnTo>
                    <a:pt x="63" y="35"/>
                  </a:lnTo>
                  <a:lnTo>
                    <a:pt x="69" y="34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2" y="39"/>
                  </a:lnTo>
                  <a:lnTo>
                    <a:pt x="67" y="44"/>
                  </a:lnTo>
                  <a:lnTo>
                    <a:pt x="64" y="42"/>
                  </a:lnTo>
                  <a:lnTo>
                    <a:pt x="61" y="43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1" y="45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39" y="53"/>
                  </a:lnTo>
                  <a:lnTo>
                    <a:pt x="35" y="56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5" y="62"/>
                  </a:lnTo>
                  <a:lnTo>
                    <a:pt x="0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6"/>
                  </a:lnTo>
                  <a:lnTo>
                    <a:pt x="34" y="78"/>
                  </a:lnTo>
                  <a:lnTo>
                    <a:pt x="31" y="79"/>
                  </a:lnTo>
                  <a:lnTo>
                    <a:pt x="27" y="81"/>
                  </a:lnTo>
                  <a:lnTo>
                    <a:pt x="24" y="83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5" y="9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75" y="90"/>
                  </a:lnTo>
                  <a:lnTo>
                    <a:pt x="72" y="98"/>
                  </a:lnTo>
                  <a:lnTo>
                    <a:pt x="67" y="100"/>
                  </a:lnTo>
                  <a:lnTo>
                    <a:pt x="62" y="100"/>
                  </a:lnTo>
                  <a:lnTo>
                    <a:pt x="57" y="99"/>
                  </a:lnTo>
                  <a:lnTo>
                    <a:pt x="53" y="98"/>
                  </a:lnTo>
                  <a:lnTo>
                    <a:pt x="50" y="97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38" y="99"/>
                  </a:lnTo>
                  <a:lnTo>
                    <a:pt x="34" y="100"/>
                  </a:lnTo>
                  <a:lnTo>
                    <a:pt x="30" y="102"/>
                  </a:lnTo>
                  <a:lnTo>
                    <a:pt x="25" y="104"/>
                  </a:lnTo>
                  <a:lnTo>
                    <a:pt x="20" y="106"/>
                  </a:lnTo>
                  <a:lnTo>
                    <a:pt x="16" y="109"/>
                  </a:lnTo>
                  <a:lnTo>
                    <a:pt x="14" y="112"/>
                  </a:lnTo>
                  <a:lnTo>
                    <a:pt x="13" y="117"/>
                  </a:lnTo>
                  <a:lnTo>
                    <a:pt x="20" y="113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3" y="108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4" y="106"/>
                  </a:lnTo>
                  <a:lnTo>
                    <a:pt x="70" y="108"/>
                  </a:lnTo>
                  <a:lnTo>
                    <a:pt x="76" y="110"/>
                  </a:lnTo>
                  <a:lnTo>
                    <a:pt x="81" y="113"/>
                  </a:lnTo>
                  <a:lnTo>
                    <a:pt x="86" y="118"/>
                  </a:lnTo>
                  <a:lnTo>
                    <a:pt x="92" y="122"/>
                  </a:lnTo>
                  <a:lnTo>
                    <a:pt x="97" y="128"/>
                  </a:lnTo>
                  <a:lnTo>
                    <a:pt x="100" y="131"/>
                  </a:lnTo>
                  <a:lnTo>
                    <a:pt x="102" y="135"/>
                  </a:lnTo>
                  <a:lnTo>
                    <a:pt x="104" y="140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9" y="149"/>
                  </a:lnTo>
                  <a:lnTo>
                    <a:pt x="112" y="152"/>
                  </a:lnTo>
                  <a:lnTo>
                    <a:pt x="114" y="157"/>
                  </a:lnTo>
                  <a:lnTo>
                    <a:pt x="118" y="189"/>
                  </a:lnTo>
                  <a:lnTo>
                    <a:pt x="118" y="192"/>
                  </a:lnTo>
                  <a:lnTo>
                    <a:pt x="118" y="197"/>
                  </a:lnTo>
                  <a:lnTo>
                    <a:pt x="119" y="201"/>
                  </a:lnTo>
                  <a:lnTo>
                    <a:pt x="121" y="206"/>
                  </a:lnTo>
                  <a:lnTo>
                    <a:pt x="121" y="210"/>
                  </a:lnTo>
                  <a:lnTo>
                    <a:pt x="123" y="215"/>
                  </a:lnTo>
                  <a:lnTo>
                    <a:pt x="124" y="220"/>
                  </a:lnTo>
                  <a:lnTo>
                    <a:pt x="127" y="225"/>
                  </a:lnTo>
                  <a:lnTo>
                    <a:pt x="130" y="230"/>
                  </a:lnTo>
                  <a:lnTo>
                    <a:pt x="133" y="234"/>
                  </a:lnTo>
                  <a:lnTo>
                    <a:pt x="138" y="238"/>
                  </a:lnTo>
                  <a:lnTo>
                    <a:pt x="143" y="243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2" y="248"/>
                  </a:lnTo>
                  <a:lnTo>
                    <a:pt x="155" y="250"/>
                  </a:lnTo>
                  <a:lnTo>
                    <a:pt x="160" y="251"/>
                  </a:lnTo>
                  <a:lnTo>
                    <a:pt x="163" y="253"/>
                  </a:lnTo>
                  <a:lnTo>
                    <a:pt x="167" y="255"/>
                  </a:lnTo>
                  <a:lnTo>
                    <a:pt x="172" y="257"/>
                  </a:lnTo>
                  <a:lnTo>
                    <a:pt x="173" y="254"/>
                  </a:lnTo>
                  <a:lnTo>
                    <a:pt x="169" y="250"/>
                  </a:lnTo>
                  <a:lnTo>
                    <a:pt x="165" y="247"/>
                  </a:lnTo>
                  <a:lnTo>
                    <a:pt x="162" y="244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0" y="236"/>
                  </a:lnTo>
                  <a:lnTo>
                    <a:pt x="161" y="233"/>
                  </a:lnTo>
                  <a:lnTo>
                    <a:pt x="162" y="232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70" y="234"/>
                  </a:lnTo>
                  <a:lnTo>
                    <a:pt x="171" y="233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69" y="223"/>
                  </a:lnTo>
                  <a:lnTo>
                    <a:pt x="167" y="223"/>
                  </a:lnTo>
                  <a:lnTo>
                    <a:pt x="163" y="223"/>
                  </a:lnTo>
                  <a:lnTo>
                    <a:pt x="160" y="224"/>
                  </a:lnTo>
                  <a:lnTo>
                    <a:pt x="159" y="219"/>
                  </a:lnTo>
                  <a:lnTo>
                    <a:pt x="156" y="216"/>
                  </a:lnTo>
                  <a:lnTo>
                    <a:pt x="160" y="213"/>
                  </a:lnTo>
                  <a:lnTo>
                    <a:pt x="165" y="213"/>
                  </a:lnTo>
                  <a:lnTo>
                    <a:pt x="167" y="213"/>
                  </a:lnTo>
                  <a:lnTo>
                    <a:pt x="170" y="214"/>
                  </a:lnTo>
                  <a:lnTo>
                    <a:pt x="174" y="216"/>
                  </a:lnTo>
                  <a:lnTo>
                    <a:pt x="178" y="217"/>
                  </a:lnTo>
                  <a:lnTo>
                    <a:pt x="182" y="217"/>
                  </a:lnTo>
                  <a:lnTo>
                    <a:pt x="186" y="217"/>
                  </a:lnTo>
                  <a:lnTo>
                    <a:pt x="189" y="217"/>
                  </a:lnTo>
                  <a:lnTo>
                    <a:pt x="193" y="216"/>
                  </a:lnTo>
                  <a:lnTo>
                    <a:pt x="196" y="214"/>
                  </a:lnTo>
                  <a:lnTo>
                    <a:pt x="200" y="212"/>
                  </a:lnTo>
                  <a:lnTo>
                    <a:pt x="204" y="207"/>
                  </a:lnTo>
                  <a:lnTo>
                    <a:pt x="208" y="203"/>
                  </a:lnTo>
                  <a:lnTo>
                    <a:pt x="207" y="199"/>
                  </a:lnTo>
                  <a:lnTo>
                    <a:pt x="202" y="196"/>
                  </a:lnTo>
                  <a:lnTo>
                    <a:pt x="199" y="194"/>
                  </a:lnTo>
                  <a:lnTo>
                    <a:pt x="196" y="192"/>
                  </a:lnTo>
                  <a:lnTo>
                    <a:pt x="193" y="190"/>
                  </a:lnTo>
                  <a:lnTo>
                    <a:pt x="191" y="189"/>
                  </a:lnTo>
                  <a:lnTo>
                    <a:pt x="189" y="184"/>
                  </a:lnTo>
                  <a:lnTo>
                    <a:pt x="187" y="182"/>
                  </a:lnTo>
                  <a:lnTo>
                    <a:pt x="184" y="182"/>
                  </a:lnTo>
                  <a:lnTo>
                    <a:pt x="182" y="184"/>
                  </a:lnTo>
                  <a:lnTo>
                    <a:pt x="179" y="184"/>
                  </a:lnTo>
                  <a:lnTo>
                    <a:pt x="177" y="182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4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96" y="178"/>
                  </a:lnTo>
                  <a:lnTo>
                    <a:pt x="213" y="172"/>
                  </a:lnTo>
                  <a:lnTo>
                    <a:pt x="215" y="169"/>
                  </a:lnTo>
                  <a:lnTo>
                    <a:pt x="215" y="166"/>
                  </a:lnTo>
                  <a:lnTo>
                    <a:pt x="214" y="164"/>
                  </a:lnTo>
                  <a:lnTo>
                    <a:pt x="211" y="163"/>
                  </a:lnTo>
                  <a:lnTo>
                    <a:pt x="208" y="161"/>
                  </a:lnTo>
                  <a:lnTo>
                    <a:pt x="205" y="161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4" y="155"/>
                  </a:lnTo>
                  <a:lnTo>
                    <a:pt x="205" y="152"/>
                  </a:lnTo>
                  <a:lnTo>
                    <a:pt x="206" y="150"/>
                  </a:lnTo>
                  <a:lnTo>
                    <a:pt x="204" y="147"/>
                  </a:lnTo>
                  <a:lnTo>
                    <a:pt x="199" y="147"/>
                  </a:lnTo>
                  <a:lnTo>
                    <a:pt x="194" y="146"/>
                  </a:lnTo>
                  <a:lnTo>
                    <a:pt x="191" y="148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5" y="137"/>
                  </a:lnTo>
                  <a:lnTo>
                    <a:pt x="183" y="134"/>
                  </a:lnTo>
                  <a:lnTo>
                    <a:pt x="181" y="130"/>
                  </a:lnTo>
                  <a:lnTo>
                    <a:pt x="179" y="126"/>
                  </a:lnTo>
                  <a:lnTo>
                    <a:pt x="178" y="122"/>
                  </a:lnTo>
                  <a:lnTo>
                    <a:pt x="176" y="118"/>
                  </a:lnTo>
                  <a:lnTo>
                    <a:pt x="175" y="113"/>
                  </a:lnTo>
                  <a:lnTo>
                    <a:pt x="174" y="109"/>
                  </a:lnTo>
                  <a:lnTo>
                    <a:pt x="173" y="104"/>
                  </a:lnTo>
                  <a:lnTo>
                    <a:pt x="172" y="99"/>
                  </a:lnTo>
                  <a:lnTo>
                    <a:pt x="171" y="94"/>
                  </a:lnTo>
                  <a:lnTo>
                    <a:pt x="170" y="88"/>
                  </a:lnTo>
                  <a:lnTo>
                    <a:pt x="169" y="83"/>
                  </a:lnTo>
                  <a:lnTo>
                    <a:pt x="169" y="78"/>
                  </a:lnTo>
                  <a:lnTo>
                    <a:pt x="167" y="73"/>
                  </a:lnTo>
                  <a:lnTo>
                    <a:pt x="166" y="68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2" y="53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8" y="39"/>
                  </a:lnTo>
                  <a:lnTo>
                    <a:pt x="155" y="34"/>
                  </a:lnTo>
                  <a:lnTo>
                    <a:pt x="153" y="30"/>
                  </a:lnTo>
                  <a:lnTo>
                    <a:pt x="150" y="26"/>
                  </a:lnTo>
                  <a:lnTo>
                    <a:pt x="148" y="23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9" name="Freeform 1207"/>
            <p:cNvSpPr>
              <a:spLocks/>
            </p:cNvSpPr>
            <p:nvPr/>
          </p:nvSpPr>
          <p:spPr bwMode="auto">
            <a:xfrm>
              <a:off x="81" y="1667"/>
              <a:ext cx="1" cy="3"/>
            </a:xfrm>
            <a:custGeom>
              <a:avLst/>
              <a:gdLst>
                <a:gd name="T0" fmla="*/ 7 w 11"/>
                <a:gd name="T1" fmla="*/ 38 h 38"/>
                <a:gd name="T2" fmla="*/ 3 w 11"/>
                <a:gd name="T3" fmla="*/ 34 h 38"/>
                <a:gd name="T4" fmla="*/ 2 w 11"/>
                <a:gd name="T5" fmla="*/ 30 h 38"/>
                <a:gd name="T6" fmla="*/ 0 w 11"/>
                <a:gd name="T7" fmla="*/ 24 h 38"/>
                <a:gd name="T8" fmla="*/ 0 w 11"/>
                <a:gd name="T9" fmla="*/ 20 h 38"/>
                <a:gd name="T10" fmla="*/ 0 w 11"/>
                <a:gd name="T11" fmla="*/ 13 h 38"/>
                <a:gd name="T12" fmla="*/ 0 w 11"/>
                <a:gd name="T13" fmla="*/ 9 h 38"/>
                <a:gd name="T14" fmla="*/ 0 w 11"/>
                <a:gd name="T15" fmla="*/ 3 h 38"/>
                <a:gd name="T16" fmla="*/ 2 w 11"/>
                <a:gd name="T17" fmla="*/ 0 h 38"/>
                <a:gd name="T18" fmla="*/ 2 w 11"/>
                <a:gd name="T19" fmla="*/ 3 h 38"/>
                <a:gd name="T20" fmla="*/ 2 w 11"/>
                <a:gd name="T21" fmla="*/ 6 h 38"/>
                <a:gd name="T22" fmla="*/ 3 w 11"/>
                <a:gd name="T23" fmla="*/ 9 h 38"/>
                <a:gd name="T24" fmla="*/ 4 w 11"/>
                <a:gd name="T25" fmla="*/ 12 h 38"/>
                <a:gd name="T26" fmla="*/ 7 w 11"/>
                <a:gd name="T27" fmla="*/ 19 h 38"/>
                <a:gd name="T28" fmla="*/ 11 w 11"/>
                <a:gd name="T29" fmla="*/ 25 h 38"/>
                <a:gd name="T30" fmla="*/ 7 w 11"/>
                <a:gd name="T31" fmla="*/ 38 h 38"/>
                <a:gd name="T32" fmla="*/ 7 w 11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3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5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0" name="Freeform 1208"/>
            <p:cNvSpPr>
              <a:spLocks/>
            </p:cNvSpPr>
            <p:nvPr/>
          </p:nvSpPr>
          <p:spPr bwMode="auto">
            <a:xfrm>
              <a:off x="98" y="1636"/>
              <a:ext cx="12" cy="18"/>
            </a:xfrm>
            <a:custGeom>
              <a:avLst/>
              <a:gdLst>
                <a:gd name="T0" fmla="*/ 110 w 155"/>
                <a:gd name="T1" fmla="*/ 5 h 207"/>
                <a:gd name="T2" fmla="*/ 98 w 155"/>
                <a:gd name="T3" fmla="*/ 1 h 207"/>
                <a:gd name="T4" fmla="*/ 79 w 155"/>
                <a:gd name="T5" fmla="*/ 6 h 207"/>
                <a:gd name="T6" fmla="*/ 56 w 155"/>
                <a:gd name="T7" fmla="*/ 19 h 207"/>
                <a:gd name="T8" fmla="*/ 74 w 155"/>
                <a:gd name="T9" fmla="*/ 16 h 207"/>
                <a:gd name="T10" fmla="*/ 52 w 155"/>
                <a:gd name="T11" fmla="*/ 33 h 207"/>
                <a:gd name="T12" fmla="*/ 33 w 155"/>
                <a:gd name="T13" fmla="*/ 48 h 207"/>
                <a:gd name="T14" fmla="*/ 47 w 155"/>
                <a:gd name="T15" fmla="*/ 44 h 207"/>
                <a:gd name="T16" fmla="*/ 62 w 155"/>
                <a:gd name="T17" fmla="*/ 39 h 207"/>
                <a:gd name="T18" fmla="*/ 63 w 155"/>
                <a:gd name="T19" fmla="*/ 41 h 207"/>
                <a:gd name="T20" fmla="*/ 35 w 155"/>
                <a:gd name="T21" fmla="*/ 55 h 207"/>
                <a:gd name="T22" fmla="*/ 21 w 155"/>
                <a:gd name="T23" fmla="*/ 66 h 207"/>
                <a:gd name="T24" fmla="*/ 8 w 155"/>
                <a:gd name="T25" fmla="*/ 77 h 207"/>
                <a:gd name="T26" fmla="*/ 8 w 155"/>
                <a:gd name="T27" fmla="*/ 83 h 207"/>
                <a:gd name="T28" fmla="*/ 25 w 155"/>
                <a:gd name="T29" fmla="*/ 77 h 207"/>
                <a:gd name="T30" fmla="*/ 47 w 155"/>
                <a:gd name="T31" fmla="*/ 79 h 207"/>
                <a:gd name="T32" fmla="*/ 58 w 155"/>
                <a:gd name="T33" fmla="*/ 83 h 207"/>
                <a:gd name="T34" fmla="*/ 52 w 155"/>
                <a:gd name="T35" fmla="*/ 89 h 207"/>
                <a:gd name="T36" fmla="*/ 41 w 155"/>
                <a:gd name="T37" fmla="*/ 90 h 207"/>
                <a:gd name="T38" fmla="*/ 22 w 155"/>
                <a:gd name="T39" fmla="*/ 99 h 207"/>
                <a:gd name="T40" fmla="*/ 8 w 155"/>
                <a:gd name="T41" fmla="*/ 116 h 207"/>
                <a:gd name="T42" fmla="*/ 25 w 155"/>
                <a:gd name="T43" fmla="*/ 103 h 207"/>
                <a:gd name="T44" fmla="*/ 45 w 155"/>
                <a:gd name="T45" fmla="*/ 97 h 207"/>
                <a:gd name="T46" fmla="*/ 63 w 155"/>
                <a:gd name="T47" fmla="*/ 100 h 207"/>
                <a:gd name="T48" fmla="*/ 73 w 155"/>
                <a:gd name="T49" fmla="*/ 113 h 207"/>
                <a:gd name="T50" fmla="*/ 76 w 155"/>
                <a:gd name="T51" fmla="*/ 124 h 207"/>
                <a:gd name="T52" fmla="*/ 74 w 155"/>
                <a:gd name="T53" fmla="*/ 161 h 207"/>
                <a:gd name="T54" fmla="*/ 76 w 155"/>
                <a:gd name="T55" fmla="*/ 173 h 207"/>
                <a:gd name="T56" fmla="*/ 72 w 155"/>
                <a:gd name="T57" fmla="*/ 179 h 207"/>
                <a:gd name="T58" fmla="*/ 81 w 155"/>
                <a:gd name="T59" fmla="*/ 195 h 207"/>
                <a:gd name="T60" fmla="*/ 92 w 155"/>
                <a:gd name="T61" fmla="*/ 206 h 207"/>
                <a:gd name="T62" fmla="*/ 103 w 155"/>
                <a:gd name="T63" fmla="*/ 199 h 207"/>
                <a:gd name="T64" fmla="*/ 99 w 155"/>
                <a:gd name="T65" fmla="*/ 193 h 207"/>
                <a:gd name="T66" fmla="*/ 101 w 155"/>
                <a:gd name="T67" fmla="*/ 189 h 207"/>
                <a:gd name="T68" fmla="*/ 108 w 155"/>
                <a:gd name="T69" fmla="*/ 186 h 207"/>
                <a:gd name="T70" fmla="*/ 102 w 155"/>
                <a:gd name="T71" fmla="*/ 180 h 207"/>
                <a:gd name="T72" fmla="*/ 102 w 155"/>
                <a:gd name="T73" fmla="*/ 174 h 207"/>
                <a:gd name="T74" fmla="*/ 123 w 155"/>
                <a:gd name="T75" fmla="*/ 174 h 207"/>
                <a:gd name="T76" fmla="*/ 137 w 155"/>
                <a:gd name="T77" fmla="*/ 164 h 207"/>
                <a:gd name="T78" fmla="*/ 133 w 155"/>
                <a:gd name="T79" fmla="*/ 150 h 207"/>
                <a:gd name="T80" fmla="*/ 123 w 155"/>
                <a:gd name="T81" fmla="*/ 138 h 207"/>
                <a:gd name="T82" fmla="*/ 129 w 155"/>
                <a:gd name="T83" fmla="*/ 133 h 207"/>
                <a:gd name="T84" fmla="*/ 149 w 155"/>
                <a:gd name="T85" fmla="*/ 125 h 207"/>
                <a:gd name="T86" fmla="*/ 148 w 155"/>
                <a:gd name="T87" fmla="*/ 112 h 207"/>
                <a:gd name="T88" fmla="*/ 143 w 155"/>
                <a:gd name="T89" fmla="*/ 112 h 207"/>
                <a:gd name="T90" fmla="*/ 138 w 155"/>
                <a:gd name="T91" fmla="*/ 103 h 207"/>
                <a:gd name="T92" fmla="*/ 136 w 155"/>
                <a:gd name="T93" fmla="*/ 88 h 207"/>
                <a:gd name="T94" fmla="*/ 134 w 155"/>
                <a:gd name="T95" fmla="*/ 72 h 207"/>
                <a:gd name="T96" fmla="*/ 132 w 155"/>
                <a:gd name="T97" fmla="*/ 54 h 207"/>
                <a:gd name="T98" fmla="*/ 128 w 155"/>
                <a:gd name="T99" fmla="*/ 38 h 207"/>
                <a:gd name="T100" fmla="*/ 124 w 155"/>
                <a:gd name="T101" fmla="*/ 22 h 207"/>
                <a:gd name="T102" fmla="*/ 119 w 155"/>
                <a:gd name="T10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207">
                  <a:moveTo>
                    <a:pt x="119" y="6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56" y="19"/>
                  </a:lnTo>
                  <a:lnTo>
                    <a:pt x="68" y="14"/>
                  </a:lnTo>
                  <a:lnTo>
                    <a:pt x="86" y="8"/>
                  </a:lnTo>
                  <a:lnTo>
                    <a:pt x="79" y="12"/>
                  </a:lnTo>
                  <a:lnTo>
                    <a:pt x="74" y="16"/>
                  </a:lnTo>
                  <a:lnTo>
                    <a:pt x="68" y="22"/>
                  </a:lnTo>
                  <a:lnTo>
                    <a:pt x="63" y="28"/>
                  </a:lnTo>
                  <a:lnTo>
                    <a:pt x="57" y="29"/>
                  </a:lnTo>
                  <a:lnTo>
                    <a:pt x="52" y="33"/>
                  </a:lnTo>
                  <a:lnTo>
                    <a:pt x="45" y="37"/>
                  </a:lnTo>
                  <a:lnTo>
                    <a:pt x="33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5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5" y="42"/>
                  </a:lnTo>
                  <a:lnTo>
                    <a:pt x="58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3" y="41"/>
                  </a:lnTo>
                  <a:lnTo>
                    <a:pt x="58" y="45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4" y="62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3" y="82"/>
                  </a:lnTo>
                  <a:lnTo>
                    <a:pt x="0" y="87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2" y="82"/>
                  </a:lnTo>
                  <a:lnTo>
                    <a:pt x="16" y="81"/>
                  </a:lnTo>
                  <a:lnTo>
                    <a:pt x="21" y="78"/>
                  </a:lnTo>
                  <a:lnTo>
                    <a:pt x="25" y="77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1" y="94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27" y="95"/>
                  </a:lnTo>
                  <a:lnTo>
                    <a:pt x="22" y="99"/>
                  </a:lnTo>
                  <a:lnTo>
                    <a:pt x="17" y="103"/>
                  </a:lnTo>
                  <a:lnTo>
                    <a:pt x="12" y="108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6" y="108"/>
                  </a:lnTo>
                  <a:lnTo>
                    <a:pt x="20" y="105"/>
                  </a:lnTo>
                  <a:lnTo>
                    <a:pt x="25" y="103"/>
                  </a:lnTo>
                  <a:lnTo>
                    <a:pt x="29" y="100"/>
                  </a:lnTo>
                  <a:lnTo>
                    <a:pt x="34" y="99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63" y="100"/>
                  </a:lnTo>
                  <a:lnTo>
                    <a:pt x="66" y="103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3" y="113"/>
                  </a:lnTo>
                  <a:lnTo>
                    <a:pt x="74" y="116"/>
                  </a:lnTo>
                  <a:lnTo>
                    <a:pt x="76" y="120"/>
                  </a:lnTo>
                  <a:lnTo>
                    <a:pt x="75" y="121"/>
                  </a:lnTo>
                  <a:lnTo>
                    <a:pt x="76" y="124"/>
                  </a:lnTo>
                  <a:lnTo>
                    <a:pt x="76" y="128"/>
                  </a:lnTo>
                  <a:lnTo>
                    <a:pt x="78" y="131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5" y="166"/>
                  </a:lnTo>
                  <a:lnTo>
                    <a:pt x="76" y="169"/>
                  </a:lnTo>
                  <a:lnTo>
                    <a:pt x="77" y="172"/>
                  </a:lnTo>
                  <a:lnTo>
                    <a:pt x="76" y="173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1" y="173"/>
                  </a:lnTo>
                  <a:lnTo>
                    <a:pt x="72" y="179"/>
                  </a:lnTo>
                  <a:lnTo>
                    <a:pt x="75" y="184"/>
                  </a:lnTo>
                  <a:lnTo>
                    <a:pt x="77" y="188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9" y="204"/>
                  </a:lnTo>
                  <a:lnTo>
                    <a:pt x="92" y="206"/>
                  </a:lnTo>
                  <a:lnTo>
                    <a:pt x="96" y="207"/>
                  </a:lnTo>
                  <a:lnTo>
                    <a:pt x="98" y="206"/>
                  </a:lnTo>
                  <a:lnTo>
                    <a:pt x="101" y="205"/>
                  </a:lnTo>
                  <a:lnTo>
                    <a:pt x="103" y="199"/>
                  </a:lnTo>
                  <a:lnTo>
                    <a:pt x="104" y="195"/>
                  </a:lnTo>
                  <a:lnTo>
                    <a:pt x="103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96" y="196"/>
                  </a:lnTo>
                  <a:lnTo>
                    <a:pt x="99" y="188"/>
                  </a:lnTo>
                  <a:lnTo>
                    <a:pt x="99" y="187"/>
                  </a:lnTo>
                  <a:lnTo>
                    <a:pt x="101" y="189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05" y="189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0"/>
                  </a:lnTo>
                  <a:lnTo>
                    <a:pt x="105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9" y="177"/>
                  </a:lnTo>
                  <a:lnTo>
                    <a:pt x="99" y="174"/>
                  </a:lnTo>
                  <a:lnTo>
                    <a:pt x="102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8" y="174"/>
                  </a:lnTo>
                  <a:lnTo>
                    <a:pt x="123" y="174"/>
                  </a:lnTo>
                  <a:lnTo>
                    <a:pt x="128" y="173"/>
                  </a:lnTo>
                  <a:lnTo>
                    <a:pt x="133" y="171"/>
                  </a:lnTo>
                  <a:lnTo>
                    <a:pt x="135" y="167"/>
                  </a:lnTo>
                  <a:lnTo>
                    <a:pt x="137" y="164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8" y="147"/>
                  </a:lnTo>
                  <a:lnTo>
                    <a:pt x="125" y="144"/>
                  </a:lnTo>
                  <a:lnTo>
                    <a:pt x="123" y="141"/>
                  </a:lnTo>
                  <a:lnTo>
                    <a:pt x="123" y="138"/>
                  </a:lnTo>
                  <a:lnTo>
                    <a:pt x="123" y="135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35" y="137"/>
                  </a:lnTo>
                  <a:lnTo>
                    <a:pt x="139" y="142"/>
                  </a:lnTo>
                  <a:lnTo>
                    <a:pt x="155" y="127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47" y="119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8" y="103"/>
                  </a:lnTo>
                  <a:lnTo>
                    <a:pt x="138" y="98"/>
                  </a:lnTo>
                  <a:lnTo>
                    <a:pt x="137" y="94"/>
                  </a:lnTo>
                  <a:lnTo>
                    <a:pt x="137" y="91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34" y="72"/>
                  </a:lnTo>
                  <a:lnTo>
                    <a:pt x="134" y="69"/>
                  </a:lnTo>
                  <a:lnTo>
                    <a:pt x="133" y="63"/>
                  </a:lnTo>
                  <a:lnTo>
                    <a:pt x="132" y="59"/>
                  </a:lnTo>
                  <a:lnTo>
                    <a:pt x="132" y="54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7" y="34"/>
                  </a:lnTo>
                  <a:lnTo>
                    <a:pt x="126" y="30"/>
                  </a:lnTo>
                  <a:lnTo>
                    <a:pt x="125" y="26"/>
                  </a:lnTo>
                  <a:lnTo>
                    <a:pt x="124" y="22"/>
                  </a:lnTo>
                  <a:lnTo>
                    <a:pt x="123" y="18"/>
                  </a:lnTo>
                  <a:lnTo>
                    <a:pt x="121" y="11"/>
                  </a:lnTo>
                  <a:lnTo>
                    <a:pt x="119" y="6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1" name="Freeform 1209"/>
            <p:cNvSpPr>
              <a:spLocks/>
            </p:cNvSpPr>
            <p:nvPr/>
          </p:nvSpPr>
          <p:spPr bwMode="auto">
            <a:xfrm>
              <a:off x="106" y="1640"/>
              <a:ext cx="2" cy="2"/>
            </a:xfrm>
            <a:custGeom>
              <a:avLst/>
              <a:gdLst>
                <a:gd name="T0" fmla="*/ 18 w 18"/>
                <a:gd name="T1" fmla="*/ 17 h 20"/>
                <a:gd name="T2" fmla="*/ 17 w 18"/>
                <a:gd name="T3" fmla="*/ 14 h 20"/>
                <a:gd name="T4" fmla="*/ 15 w 18"/>
                <a:gd name="T5" fmla="*/ 11 h 20"/>
                <a:gd name="T6" fmla="*/ 13 w 18"/>
                <a:gd name="T7" fmla="*/ 8 h 20"/>
                <a:gd name="T8" fmla="*/ 11 w 18"/>
                <a:gd name="T9" fmla="*/ 5 h 20"/>
                <a:gd name="T10" fmla="*/ 5 w 18"/>
                <a:gd name="T11" fmla="*/ 0 h 20"/>
                <a:gd name="T12" fmla="*/ 0 w 18"/>
                <a:gd name="T13" fmla="*/ 1 h 20"/>
                <a:gd name="T14" fmla="*/ 7 w 18"/>
                <a:gd name="T15" fmla="*/ 7 h 20"/>
                <a:gd name="T16" fmla="*/ 6 w 18"/>
                <a:gd name="T17" fmla="*/ 8 h 20"/>
                <a:gd name="T18" fmla="*/ 7 w 18"/>
                <a:gd name="T19" fmla="*/ 11 h 20"/>
                <a:gd name="T20" fmla="*/ 8 w 18"/>
                <a:gd name="T21" fmla="*/ 14 h 20"/>
                <a:gd name="T22" fmla="*/ 10 w 18"/>
                <a:gd name="T23" fmla="*/ 17 h 20"/>
                <a:gd name="T24" fmla="*/ 11 w 18"/>
                <a:gd name="T25" fmla="*/ 19 h 20"/>
                <a:gd name="T26" fmla="*/ 13 w 18"/>
                <a:gd name="T27" fmla="*/ 20 h 20"/>
                <a:gd name="T28" fmla="*/ 15 w 18"/>
                <a:gd name="T29" fmla="*/ 20 h 20"/>
                <a:gd name="T30" fmla="*/ 18 w 18"/>
                <a:gd name="T31" fmla="*/ 17 h 20"/>
                <a:gd name="T32" fmla="*/ 18 w 18"/>
                <a:gd name="T3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8" y="17"/>
                  </a:moveTo>
                  <a:lnTo>
                    <a:pt x="17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2" name="Freeform 1210"/>
            <p:cNvSpPr>
              <a:spLocks/>
            </p:cNvSpPr>
            <p:nvPr/>
          </p:nvSpPr>
          <p:spPr bwMode="auto">
            <a:xfrm>
              <a:off x="107" y="1644"/>
              <a:ext cx="1" cy="3"/>
            </a:xfrm>
            <a:custGeom>
              <a:avLst/>
              <a:gdLst>
                <a:gd name="T0" fmla="*/ 1 w 5"/>
                <a:gd name="T1" fmla="*/ 33 h 33"/>
                <a:gd name="T2" fmla="*/ 0 w 5"/>
                <a:gd name="T3" fmla="*/ 29 h 33"/>
                <a:gd name="T4" fmla="*/ 0 w 5"/>
                <a:gd name="T5" fmla="*/ 25 h 33"/>
                <a:gd name="T6" fmla="*/ 0 w 5"/>
                <a:gd name="T7" fmla="*/ 21 h 33"/>
                <a:gd name="T8" fmla="*/ 1 w 5"/>
                <a:gd name="T9" fmla="*/ 17 h 33"/>
                <a:gd name="T10" fmla="*/ 1 w 5"/>
                <a:gd name="T11" fmla="*/ 11 h 33"/>
                <a:gd name="T12" fmla="*/ 2 w 5"/>
                <a:gd name="T13" fmla="*/ 7 h 33"/>
                <a:gd name="T14" fmla="*/ 4 w 5"/>
                <a:gd name="T15" fmla="*/ 3 h 33"/>
                <a:gd name="T16" fmla="*/ 5 w 5"/>
                <a:gd name="T17" fmla="*/ 0 h 33"/>
                <a:gd name="T18" fmla="*/ 5 w 5"/>
                <a:gd name="T19" fmla="*/ 21 h 33"/>
                <a:gd name="T20" fmla="*/ 1 w 5"/>
                <a:gd name="T21" fmla="*/ 33 h 33"/>
                <a:gd name="T22" fmla="*/ 1 w 5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3">
                  <a:moveTo>
                    <a:pt x="1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21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3" name="Freeform 1211"/>
            <p:cNvSpPr>
              <a:spLocks/>
            </p:cNvSpPr>
            <p:nvPr/>
          </p:nvSpPr>
          <p:spPr bwMode="auto">
            <a:xfrm>
              <a:off x="143" y="1635"/>
              <a:ext cx="14" cy="9"/>
            </a:xfrm>
            <a:custGeom>
              <a:avLst/>
              <a:gdLst>
                <a:gd name="T0" fmla="*/ 182 w 183"/>
                <a:gd name="T1" fmla="*/ 43 h 114"/>
                <a:gd name="T2" fmla="*/ 173 w 183"/>
                <a:gd name="T3" fmla="*/ 23 h 114"/>
                <a:gd name="T4" fmla="*/ 162 w 183"/>
                <a:gd name="T5" fmla="*/ 12 h 114"/>
                <a:gd name="T6" fmla="*/ 150 w 183"/>
                <a:gd name="T7" fmla="*/ 4 h 114"/>
                <a:gd name="T8" fmla="*/ 156 w 183"/>
                <a:gd name="T9" fmla="*/ 11 h 114"/>
                <a:gd name="T10" fmla="*/ 173 w 183"/>
                <a:gd name="T11" fmla="*/ 28 h 114"/>
                <a:gd name="T12" fmla="*/ 176 w 183"/>
                <a:gd name="T13" fmla="*/ 36 h 114"/>
                <a:gd name="T14" fmla="*/ 162 w 183"/>
                <a:gd name="T15" fmla="*/ 24 h 114"/>
                <a:gd name="T16" fmla="*/ 135 w 183"/>
                <a:gd name="T17" fmla="*/ 7 h 114"/>
                <a:gd name="T18" fmla="*/ 115 w 183"/>
                <a:gd name="T19" fmla="*/ 3 h 114"/>
                <a:gd name="T20" fmla="*/ 127 w 183"/>
                <a:gd name="T21" fmla="*/ 11 h 114"/>
                <a:gd name="T22" fmla="*/ 142 w 183"/>
                <a:gd name="T23" fmla="*/ 24 h 114"/>
                <a:gd name="T24" fmla="*/ 129 w 183"/>
                <a:gd name="T25" fmla="*/ 17 h 114"/>
                <a:gd name="T26" fmla="*/ 114 w 183"/>
                <a:gd name="T27" fmla="*/ 10 h 114"/>
                <a:gd name="T28" fmla="*/ 94 w 183"/>
                <a:gd name="T29" fmla="*/ 3 h 114"/>
                <a:gd name="T30" fmla="*/ 79 w 183"/>
                <a:gd name="T31" fmla="*/ 0 h 114"/>
                <a:gd name="T32" fmla="*/ 93 w 183"/>
                <a:gd name="T33" fmla="*/ 7 h 114"/>
                <a:gd name="T34" fmla="*/ 82 w 183"/>
                <a:gd name="T35" fmla="*/ 6 h 114"/>
                <a:gd name="T36" fmla="*/ 97 w 183"/>
                <a:gd name="T37" fmla="*/ 33 h 114"/>
                <a:gd name="T38" fmla="*/ 84 w 183"/>
                <a:gd name="T39" fmla="*/ 16 h 114"/>
                <a:gd name="T40" fmla="*/ 62 w 183"/>
                <a:gd name="T41" fmla="*/ 3 h 114"/>
                <a:gd name="T42" fmla="*/ 78 w 183"/>
                <a:gd name="T43" fmla="*/ 14 h 114"/>
                <a:gd name="T44" fmla="*/ 89 w 183"/>
                <a:gd name="T45" fmla="*/ 31 h 114"/>
                <a:gd name="T46" fmla="*/ 86 w 183"/>
                <a:gd name="T47" fmla="*/ 45 h 114"/>
                <a:gd name="T48" fmla="*/ 75 w 183"/>
                <a:gd name="T49" fmla="*/ 51 h 114"/>
                <a:gd name="T50" fmla="*/ 61 w 183"/>
                <a:gd name="T51" fmla="*/ 52 h 114"/>
                <a:gd name="T52" fmla="*/ 46 w 183"/>
                <a:gd name="T53" fmla="*/ 51 h 114"/>
                <a:gd name="T54" fmla="*/ 32 w 183"/>
                <a:gd name="T55" fmla="*/ 49 h 114"/>
                <a:gd name="T56" fmla="*/ 23 w 183"/>
                <a:gd name="T57" fmla="*/ 50 h 114"/>
                <a:gd name="T58" fmla="*/ 9 w 183"/>
                <a:gd name="T59" fmla="*/ 59 h 114"/>
                <a:gd name="T60" fmla="*/ 1 w 183"/>
                <a:gd name="T61" fmla="*/ 75 h 114"/>
                <a:gd name="T62" fmla="*/ 10 w 183"/>
                <a:gd name="T63" fmla="*/ 66 h 114"/>
                <a:gd name="T64" fmla="*/ 17 w 183"/>
                <a:gd name="T65" fmla="*/ 71 h 114"/>
                <a:gd name="T66" fmla="*/ 21 w 183"/>
                <a:gd name="T67" fmla="*/ 77 h 114"/>
                <a:gd name="T68" fmla="*/ 29 w 183"/>
                <a:gd name="T69" fmla="*/ 71 h 114"/>
                <a:gd name="T70" fmla="*/ 27 w 183"/>
                <a:gd name="T71" fmla="*/ 85 h 114"/>
                <a:gd name="T72" fmla="*/ 32 w 183"/>
                <a:gd name="T73" fmla="*/ 97 h 114"/>
                <a:gd name="T74" fmla="*/ 45 w 183"/>
                <a:gd name="T75" fmla="*/ 100 h 114"/>
                <a:gd name="T76" fmla="*/ 54 w 183"/>
                <a:gd name="T77" fmla="*/ 93 h 114"/>
                <a:gd name="T78" fmla="*/ 59 w 183"/>
                <a:gd name="T79" fmla="*/ 88 h 114"/>
                <a:gd name="T80" fmla="*/ 60 w 183"/>
                <a:gd name="T81" fmla="*/ 99 h 114"/>
                <a:gd name="T82" fmla="*/ 75 w 183"/>
                <a:gd name="T83" fmla="*/ 108 h 114"/>
                <a:gd name="T84" fmla="*/ 93 w 183"/>
                <a:gd name="T85" fmla="*/ 103 h 114"/>
                <a:gd name="T86" fmla="*/ 112 w 183"/>
                <a:gd name="T87" fmla="*/ 99 h 114"/>
                <a:gd name="T88" fmla="*/ 129 w 183"/>
                <a:gd name="T89" fmla="*/ 97 h 114"/>
                <a:gd name="T90" fmla="*/ 143 w 183"/>
                <a:gd name="T91" fmla="*/ 93 h 114"/>
                <a:gd name="T92" fmla="*/ 159 w 183"/>
                <a:gd name="T93" fmla="*/ 85 h 114"/>
                <a:gd name="T94" fmla="*/ 172 w 183"/>
                <a:gd name="T95" fmla="*/ 72 h 114"/>
                <a:gd name="T96" fmla="*/ 181 w 183"/>
                <a:gd name="T9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14">
                  <a:moveTo>
                    <a:pt x="181" y="59"/>
                  </a:moveTo>
                  <a:lnTo>
                    <a:pt x="178" y="57"/>
                  </a:lnTo>
                  <a:lnTo>
                    <a:pt x="183" y="46"/>
                  </a:lnTo>
                  <a:lnTo>
                    <a:pt x="182" y="43"/>
                  </a:lnTo>
                  <a:lnTo>
                    <a:pt x="183" y="37"/>
                  </a:lnTo>
                  <a:lnTo>
                    <a:pt x="180" y="32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0" y="20"/>
                  </a:lnTo>
                  <a:lnTo>
                    <a:pt x="167" y="17"/>
                  </a:lnTo>
                  <a:lnTo>
                    <a:pt x="165" y="14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0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53" y="9"/>
                  </a:lnTo>
                  <a:lnTo>
                    <a:pt x="156" y="11"/>
                  </a:lnTo>
                  <a:lnTo>
                    <a:pt x="162" y="14"/>
                  </a:lnTo>
                  <a:lnTo>
                    <a:pt x="169" y="22"/>
                  </a:lnTo>
                  <a:lnTo>
                    <a:pt x="171" y="24"/>
                  </a:lnTo>
                  <a:lnTo>
                    <a:pt x="173" y="28"/>
                  </a:lnTo>
                  <a:lnTo>
                    <a:pt x="175" y="31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69" y="33"/>
                  </a:lnTo>
                  <a:lnTo>
                    <a:pt x="165" y="29"/>
                  </a:lnTo>
                  <a:lnTo>
                    <a:pt x="162" y="24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42" y="14"/>
                  </a:lnTo>
                  <a:lnTo>
                    <a:pt x="135" y="7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18" y="6"/>
                  </a:lnTo>
                  <a:lnTo>
                    <a:pt x="122" y="8"/>
                  </a:lnTo>
                  <a:lnTo>
                    <a:pt x="127" y="11"/>
                  </a:lnTo>
                  <a:lnTo>
                    <a:pt x="133" y="15"/>
                  </a:lnTo>
                  <a:lnTo>
                    <a:pt x="138" y="18"/>
                  </a:lnTo>
                  <a:lnTo>
                    <a:pt x="141" y="22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6" y="24"/>
                  </a:lnTo>
                  <a:lnTo>
                    <a:pt x="132" y="21"/>
                  </a:lnTo>
                  <a:lnTo>
                    <a:pt x="129" y="17"/>
                  </a:lnTo>
                  <a:lnTo>
                    <a:pt x="124" y="14"/>
                  </a:lnTo>
                  <a:lnTo>
                    <a:pt x="121" y="13"/>
                  </a:lnTo>
                  <a:lnTo>
                    <a:pt x="117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0" y="6"/>
                  </a:lnTo>
                  <a:lnTo>
                    <a:pt x="94" y="3"/>
                  </a:lnTo>
                  <a:lnTo>
                    <a:pt x="89" y="1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5" y="11"/>
                  </a:lnTo>
                  <a:lnTo>
                    <a:pt x="90" y="10"/>
                  </a:lnTo>
                  <a:lnTo>
                    <a:pt x="86" y="9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101" y="24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88" y="21"/>
                  </a:lnTo>
                  <a:lnTo>
                    <a:pt x="84" y="16"/>
                  </a:lnTo>
                  <a:lnTo>
                    <a:pt x="77" y="9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5"/>
                  </a:lnTo>
                  <a:lnTo>
                    <a:pt x="89" y="39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4" y="47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5" y="51"/>
                  </a:lnTo>
                  <a:lnTo>
                    <a:pt x="72" y="52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1" y="52"/>
                  </a:lnTo>
                  <a:lnTo>
                    <a:pt x="56" y="5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4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8" y="75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32" y="97"/>
                  </a:lnTo>
                  <a:lnTo>
                    <a:pt x="33" y="99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8"/>
                  </a:lnTo>
                  <a:lnTo>
                    <a:pt x="51" y="96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2" y="88"/>
                  </a:lnTo>
                  <a:lnTo>
                    <a:pt x="53" y="87"/>
                  </a:lnTo>
                  <a:lnTo>
                    <a:pt x="56" y="87"/>
                  </a:lnTo>
                  <a:lnTo>
                    <a:pt x="59" y="88"/>
                  </a:lnTo>
                  <a:lnTo>
                    <a:pt x="62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0" y="99"/>
                  </a:lnTo>
                  <a:lnTo>
                    <a:pt x="55" y="103"/>
                  </a:lnTo>
                  <a:lnTo>
                    <a:pt x="70" y="114"/>
                  </a:lnTo>
                  <a:lnTo>
                    <a:pt x="70" y="111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3" y="105"/>
                  </a:lnTo>
                  <a:lnTo>
                    <a:pt x="87" y="104"/>
                  </a:lnTo>
                  <a:lnTo>
                    <a:pt x="93" y="103"/>
                  </a:lnTo>
                  <a:lnTo>
                    <a:pt x="97" y="101"/>
                  </a:lnTo>
                  <a:lnTo>
                    <a:pt x="101" y="101"/>
                  </a:lnTo>
                  <a:lnTo>
                    <a:pt x="107" y="100"/>
                  </a:lnTo>
                  <a:lnTo>
                    <a:pt x="112" y="99"/>
                  </a:lnTo>
                  <a:lnTo>
                    <a:pt x="117" y="98"/>
                  </a:lnTo>
                  <a:lnTo>
                    <a:pt x="121" y="97"/>
                  </a:lnTo>
                  <a:lnTo>
                    <a:pt x="124" y="97"/>
                  </a:lnTo>
                  <a:lnTo>
                    <a:pt x="129" y="97"/>
                  </a:lnTo>
                  <a:lnTo>
                    <a:pt x="132" y="96"/>
                  </a:lnTo>
                  <a:lnTo>
                    <a:pt x="136" y="95"/>
                  </a:lnTo>
                  <a:lnTo>
                    <a:pt x="139" y="94"/>
                  </a:lnTo>
                  <a:lnTo>
                    <a:pt x="143" y="93"/>
                  </a:lnTo>
                  <a:lnTo>
                    <a:pt x="147" y="91"/>
                  </a:lnTo>
                  <a:lnTo>
                    <a:pt x="152" y="90"/>
                  </a:lnTo>
                  <a:lnTo>
                    <a:pt x="155" y="87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6" y="7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5" y="69"/>
                  </a:lnTo>
                  <a:lnTo>
                    <a:pt x="177" y="65"/>
                  </a:lnTo>
                  <a:lnTo>
                    <a:pt x="179" y="61"/>
                  </a:lnTo>
                  <a:lnTo>
                    <a:pt x="181" y="59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4" name="Freeform 1212"/>
            <p:cNvSpPr>
              <a:spLocks/>
            </p:cNvSpPr>
            <p:nvPr/>
          </p:nvSpPr>
          <p:spPr bwMode="auto">
            <a:xfrm>
              <a:off x="153" y="1640"/>
              <a:ext cx="1" cy="2"/>
            </a:xfrm>
            <a:custGeom>
              <a:avLst/>
              <a:gdLst>
                <a:gd name="T0" fmla="*/ 6 w 19"/>
                <a:gd name="T1" fmla="*/ 21 h 21"/>
                <a:gd name="T2" fmla="*/ 10 w 19"/>
                <a:gd name="T3" fmla="*/ 16 h 21"/>
                <a:gd name="T4" fmla="*/ 15 w 19"/>
                <a:gd name="T5" fmla="*/ 11 h 21"/>
                <a:gd name="T6" fmla="*/ 18 w 19"/>
                <a:gd name="T7" fmla="*/ 6 h 21"/>
                <a:gd name="T8" fmla="*/ 19 w 19"/>
                <a:gd name="T9" fmla="*/ 0 h 21"/>
                <a:gd name="T10" fmla="*/ 13 w 19"/>
                <a:gd name="T11" fmla="*/ 10 h 21"/>
                <a:gd name="T12" fmla="*/ 11 w 19"/>
                <a:gd name="T13" fmla="*/ 9 h 21"/>
                <a:gd name="T14" fmla="*/ 9 w 19"/>
                <a:gd name="T15" fmla="*/ 10 h 21"/>
                <a:gd name="T16" fmla="*/ 6 w 19"/>
                <a:gd name="T17" fmla="*/ 11 h 21"/>
                <a:gd name="T18" fmla="*/ 4 w 19"/>
                <a:gd name="T19" fmla="*/ 14 h 21"/>
                <a:gd name="T20" fmla="*/ 0 w 19"/>
                <a:gd name="T21" fmla="*/ 16 h 21"/>
                <a:gd name="T22" fmla="*/ 0 w 19"/>
                <a:gd name="T23" fmla="*/ 18 h 21"/>
                <a:gd name="T24" fmla="*/ 0 w 19"/>
                <a:gd name="T25" fmla="*/ 19 h 21"/>
                <a:gd name="T26" fmla="*/ 6 w 19"/>
                <a:gd name="T27" fmla="*/ 21 h 21"/>
                <a:gd name="T28" fmla="*/ 6 w 19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0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5" name="Freeform 1213"/>
            <p:cNvSpPr>
              <a:spLocks/>
            </p:cNvSpPr>
            <p:nvPr/>
          </p:nvSpPr>
          <p:spPr bwMode="auto">
            <a:xfrm>
              <a:off x="148" y="1642"/>
              <a:ext cx="2" cy="1"/>
            </a:xfrm>
            <a:custGeom>
              <a:avLst/>
              <a:gdLst>
                <a:gd name="T0" fmla="*/ 0 w 27"/>
                <a:gd name="T1" fmla="*/ 2 h 7"/>
                <a:gd name="T2" fmla="*/ 2 w 27"/>
                <a:gd name="T3" fmla="*/ 1 h 7"/>
                <a:gd name="T4" fmla="*/ 5 w 27"/>
                <a:gd name="T5" fmla="*/ 0 h 7"/>
                <a:gd name="T6" fmla="*/ 9 w 27"/>
                <a:gd name="T7" fmla="*/ 0 h 7"/>
                <a:gd name="T8" fmla="*/ 12 w 27"/>
                <a:gd name="T9" fmla="*/ 1 h 7"/>
                <a:gd name="T10" fmla="*/ 16 w 27"/>
                <a:gd name="T11" fmla="*/ 1 h 7"/>
                <a:gd name="T12" fmla="*/ 20 w 27"/>
                <a:gd name="T13" fmla="*/ 1 h 7"/>
                <a:gd name="T14" fmla="*/ 23 w 27"/>
                <a:gd name="T15" fmla="*/ 3 h 7"/>
                <a:gd name="T16" fmla="*/ 27 w 27"/>
                <a:gd name="T17" fmla="*/ 5 h 7"/>
                <a:gd name="T18" fmla="*/ 22 w 27"/>
                <a:gd name="T19" fmla="*/ 6 h 7"/>
                <a:gd name="T20" fmla="*/ 18 w 27"/>
                <a:gd name="T21" fmla="*/ 6 h 7"/>
                <a:gd name="T22" fmla="*/ 14 w 27"/>
                <a:gd name="T23" fmla="*/ 6 h 7"/>
                <a:gd name="T24" fmla="*/ 9 w 27"/>
                <a:gd name="T25" fmla="*/ 7 h 7"/>
                <a:gd name="T26" fmla="*/ 0 w 27"/>
                <a:gd name="T27" fmla="*/ 2 h 7"/>
                <a:gd name="T28" fmla="*/ 0 w 27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7">
                  <a:moveTo>
                    <a:pt x="0" y="2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6" name="Freeform 1214"/>
            <p:cNvSpPr>
              <a:spLocks/>
            </p:cNvSpPr>
            <p:nvPr/>
          </p:nvSpPr>
          <p:spPr bwMode="auto">
            <a:xfrm>
              <a:off x="172" y="1656"/>
              <a:ext cx="17" cy="13"/>
            </a:xfrm>
            <a:custGeom>
              <a:avLst/>
              <a:gdLst>
                <a:gd name="T0" fmla="*/ 214 w 231"/>
                <a:gd name="T1" fmla="*/ 147 h 156"/>
                <a:gd name="T2" fmla="*/ 230 w 231"/>
                <a:gd name="T3" fmla="*/ 112 h 156"/>
                <a:gd name="T4" fmla="*/ 228 w 231"/>
                <a:gd name="T5" fmla="*/ 91 h 156"/>
                <a:gd name="T6" fmla="*/ 227 w 231"/>
                <a:gd name="T7" fmla="*/ 105 h 156"/>
                <a:gd name="T8" fmla="*/ 224 w 231"/>
                <a:gd name="T9" fmla="*/ 125 h 156"/>
                <a:gd name="T10" fmla="*/ 220 w 231"/>
                <a:gd name="T11" fmla="*/ 137 h 156"/>
                <a:gd name="T12" fmla="*/ 215 w 231"/>
                <a:gd name="T13" fmla="*/ 131 h 156"/>
                <a:gd name="T14" fmla="*/ 221 w 231"/>
                <a:gd name="T15" fmla="*/ 86 h 156"/>
                <a:gd name="T16" fmla="*/ 217 w 231"/>
                <a:gd name="T17" fmla="*/ 53 h 156"/>
                <a:gd name="T18" fmla="*/ 214 w 231"/>
                <a:gd name="T19" fmla="*/ 67 h 156"/>
                <a:gd name="T20" fmla="*/ 212 w 231"/>
                <a:gd name="T21" fmla="*/ 80 h 156"/>
                <a:gd name="T22" fmla="*/ 210 w 231"/>
                <a:gd name="T23" fmla="*/ 94 h 156"/>
                <a:gd name="T24" fmla="*/ 204 w 231"/>
                <a:gd name="T25" fmla="*/ 81 h 156"/>
                <a:gd name="T26" fmla="*/ 210 w 231"/>
                <a:gd name="T27" fmla="*/ 70 h 156"/>
                <a:gd name="T28" fmla="*/ 206 w 231"/>
                <a:gd name="T29" fmla="*/ 9 h 156"/>
                <a:gd name="T30" fmla="*/ 198 w 231"/>
                <a:gd name="T31" fmla="*/ 21 h 156"/>
                <a:gd name="T32" fmla="*/ 193 w 231"/>
                <a:gd name="T33" fmla="*/ 35 h 156"/>
                <a:gd name="T34" fmla="*/ 190 w 231"/>
                <a:gd name="T35" fmla="*/ 27 h 156"/>
                <a:gd name="T36" fmla="*/ 186 w 231"/>
                <a:gd name="T37" fmla="*/ 14 h 156"/>
                <a:gd name="T38" fmla="*/ 172 w 231"/>
                <a:gd name="T39" fmla="*/ 60 h 156"/>
                <a:gd name="T40" fmla="*/ 161 w 231"/>
                <a:gd name="T41" fmla="*/ 60 h 156"/>
                <a:gd name="T42" fmla="*/ 167 w 231"/>
                <a:gd name="T43" fmla="*/ 45 h 156"/>
                <a:gd name="T44" fmla="*/ 170 w 231"/>
                <a:gd name="T45" fmla="*/ 37 h 156"/>
                <a:gd name="T46" fmla="*/ 172 w 231"/>
                <a:gd name="T47" fmla="*/ 26 h 156"/>
                <a:gd name="T48" fmla="*/ 171 w 231"/>
                <a:gd name="T49" fmla="*/ 6 h 156"/>
                <a:gd name="T50" fmla="*/ 166 w 231"/>
                <a:gd name="T51" fmla="*/ 10 h 156"/>
                <a:gd name="T52" fmla="*/ 162 w 231"/>
                <a:gd name="T53" fmla="*/ 33 h 156"/>
                <a:gd name="T54" fmla="*/ 151 w 231"/>
                <a:gd name="T55" fmla="*/ 52 h 156"/>
                <a:gd name="T56" fmla="*/ 130 w 231"/>
                <a:gd name="T57" fmla="*/ 64 h 156"/>
                <a:gd name="T58" fmla="*/ 116 w 231"/>
                <a:gd name="T59" fmla="*/ 66 h 156"/>
                <a:gd name="T60" fmla="*/ 106 w 231"/>
                <a:gd name="T61" fmla="*/ 64 h 156"/>
                <a:gd name="T62" fmla="*/ 66 w 231"/>
                <a:gd name="T63" fmla="*/ 50 h 156"/>
                <a:gd name="T64" fmla="*/ 51 w 231"/>
                <a:gd name="T65" fmla="*/ 43 h 156"/>
                <a:gd name="T66" fmla="*/ 53 w 231"/>
                <a:gd name="T67" fmla="*/ 42 h 156"/>
                <a:gd name="T68" fmla="*/ 38 w 231"/>
                <a:gd name="T69" fmla="*/ 45 h 156"/>
                <a:gd name="T70" fmla="*/ 22 w 231"/>
                <a:gd name="T71" fmla="*/ 50 h 156"/>
                <a:gd name="T72" fmla="*/ 7 w 231"/>
                <a:gd name="T73" fmla="*/ 60 h 156"/>
                <a:gd name="T74" fmla="*/ 6 w 231"/>
                <a:gd name="T75" fmla="*/ 77 h 156"/>
                <a:gd name="T76" fmla="*/ 15 w 231"/>
                <a:gd name="T77" fmla="*/ 69 h 156"/>
                <a:gd name="T78" fmla="*/ 26 w 231"/>
                <a:gd name="T79" fmla="*/ 67 h 156"/>
                <a:gd name="T80" fmla="*/ 22 w 231"/>
                <a:gd name="T81" fmla="*/ 73 h 156"/>
                <a:gd name="T82" fmla="*/ 29 w 231"/>
                <a:gd name="T83" fmla="*/ 81 h 156"/>
                <a:gd name="T84" fmla="*/ 40 w 231"/>
                <a:gd name="T85" fmla="*/ 77 h 156"/>
                <a:gd name="T86" fmla="*/ 32 w 231"/>
                <a:gd name="T87" fmla="*/ 95 h 156"/>
                <a:gd name="T88" fmla="*/ 35 w 231"/>
                <a:gd name="T89" fmla="*/ 115 h 156"/>
                <a:gd name="T90" fmla="*/ 54 w 231"/>
                <a:gd name="T91" fmla="*/ 114 h 156"/>
                <a:gd name="T92" fmla="*/ 66 w 231"/>
                <a:gd name="T93" fmla="*/ 103 h 156"/>
                <a:gd name="T94" fmla="*/ 69 w 231"/>
                <a:gd name="T95" fmla="*/ 116 h 156"/>
                <a:gd name="T96" fmla="*/ 61 w 231"/>
                <a:gd name="T97" fmla="*/ 121 h 156"/>
                <a:gd name="T98" fmla="*/ 71 w 231"/>
                <a:gd name="T99" fmla="*/ 137 h 156"/>
                <a:gd name="T100" fmla="*/ 82 w 231"/>
                <a:gd name="T101" fmla="*/ 139 h 156"/>
                <a:gd name="T102" fmla="*/ 88 w 231"/>
                <a:gd name="T103" fmla="*/ 138 h 156"/>
                <a:gd name="T104" fmla="*/ 95 w 231"/>
                <a:gd name="T105" fmla="*/ 130 h 156"/>
                <a:gd name="T106" fmla="*/ 111 w 231"/>
                <a:gd name="T107" fmla="*/ 131 h 156"/>
                <a:gd name="T108" fmla="*/ 127 w 231"/>
                <a:gd name="T109" fmla="*/ 137 h 156"/>
                <a:gd name="T110" fmla="*/ 140 w 231"/>
                <a:gd name="T111" fmla="*/ 144 h 156"/>
                <a:gd name="T112" fmla="*/ 158 w 231"/>
                <a:gd name="T113" fmla="*/ 152 h 156"/>
                <a:gd name="T114" fmla="*/ 176 w 231"/>
                <a:gd name="T115" fmla="*/ 156 h 156"/>
                <a:gd name="T116" fmla="*/ 193 w 231"/>
                <a:gd name="T117" fmla="*/ 155 h 156"/>
                <a:gd name="T118" fmla="*/ 206 w 231"/>
                <a:gd name="T1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56">
                  <a:moveTo>
                    <a:pt x="206" y="156"/>
                  </a:moveTo>
                  <a:lnTo>
                    <a:pt x="206" y="152"/>
                  </a:lnTo>
                  <a:lnTo>
                    <a:pt x="209" y="150"/>
                  </a:lnTo>
                  <a:lnTo>
                    <a:pt x="214" y="147"/>
                  </a:lnTo>
                  <a:lnTo>
                    <a:pt x="220" y="147"/>
                  </a:lnTo>
                  <a:lnTo>
                    <a:pt x="227" y="123"/>
                  </a:lnTo>
                  <a:lnTo>
                    <a:pt x="228" y="117"/>
                  </a:lnTo>
                  <a:lnTo>
                    <a:pt x="230" y="112"/>
                  </a:lnTo>
                  <a:lnTo>
                    <a:pt x="231" y="107"/>
                  </a:lnTo>
                  <a:lnTo>
                    <a:pt x="231" y="103"/>
                  </a:lnTo>
                  <a:lnTo>
                    <a:pt x="229" y="90"/>
                  </a:lnTo>
                  <a:lnTo>
                    <a:pt x="228" y="91"/>
                  </a:lnTo>
                  <a:lnTo>
                    <a:pt x="228" y="93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27" y="105"/>
                  </a:lnTo>
                  <a:lnTo>
                    <a:pt x="226" y="111"/>
                  </a:lnTo>
                  <a:lnTo>
                    <a:pt x="225" y="116"/>
                  </a:lnTo>
                  <a:lnTo>
                    <a:pt x="225" y="121"/>
                  </a:lnTo>
                  <a:lnTo>
                    <a:pt x="224" y="125"/>
                  </a:lnTo>
                  <a:lnTo>
                    <a:pt x="223" y="129"/>
                  </a:lnTo>
                  <a:lnTo>
                    <a:pt x="221" y="133"/>
                  </a:lnTo>
                  <a:lnTo>
                    <a:pt x="221" y="136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5" y="134"/>
                  </a:lnTo>
                  <a:lnTo>
                    <a:pt x="215" y="131"/>
                  </a:lnTo>
                  <a:lnTo>
                    <a:pt x="222" y="94"/>
                  </a:lnTo>
                  <a:lnTo>
                    <a:pt x="222" y="91"/>
                  </a:lnTo>
                  <a:lnTo>
                    <a:pt x="222" y="89"/>
                  </a:lnTo>
                  <a:lnTo>
                    <a:pt x="221" y="86"/>
                  </a:lnTo>
                  <a:lnTo>
                    <a:pt x="222" y="83"/>
                  </a:lnTo>
                  <a:lnTo>
                    <a:pt x="222" y="75"/>
                  </a:lnTo>
                  <a:lnTo>
                    <a:pt x="222" y="58"/>
                  </a:lnTo>
                  <a:lnTo>
                    <a:pt x="217" y="53"/>
                  </a:lnTo>
                  <a:lnTo>
                    <a:pt x="216" y="57"/>
                  </a:lnTo>
                  <a:lnTo>
                    <a:pt x="215" y="61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13" y="70"/>
                  </a:lnTo>
                  <a:lnTo>
                    <a:pt x="213" y="74"/>
                  </a:lnTo>
                  <a:lnTo>
                    <a:pt x="212" y="77"/>
                  </a:lnTo>
                  <a:lnTo>
                    <a:pt x="212" y="80"/>
                  </a:lnTo>
                  <a:lnTo>
                    <a:pt x="211" y="83"/>
                  </a:lnTo>
                  <a:lnTo>
                    <a:pt x="211" y="86"/>
                  </a:lnTo>
                  <a:lnTo>
                    <a:pt x="210" y="91"/>
                  </a:lnTo>
                  <a:lnTo>
                    <a:pt x="210" y="94"/>
                  </a:lnTo>
                  <a:lnTo>
                    <a:pt x="208" y="92"/>
                  </a:lnTo>
                  <a:lnTo>
                    <a:pt x="206" y="89"/>
                  </a:lnTo>
                  <a:lnTo>
                    <a:pt x="205" y="83"/>
                  </a:lnTo>
                  <a:lnTo>
                    <a:pt x="204" y="81"/>
                  </a:lnTo>
                  <a:lnTo>
                    <a:pt x="205" y="78"/>
                  </a:lnTo>
                  <a:lnTo>
                    <a:pt x="206" y="75"/>
                  </a:lnTo>
                  <a:lnTo>
                    <a:pt x="207" y="71"/>
                  </a:lnTo>
                  <a:lnTo>
                    <a:pt x="210" y="70"/>
                  </a:lnTo>
                  <a:lnTo>
                    <a:pt x="207" y="42"/>
                  </a:lnTo>
                  <a:lnTo>
                    <a:pt x="210" y="29"/>
                  </a:lnTo>
                  <a:lnTo>
                    <a:pt x="207" y="9"/>
                  </a:lnTo>
                  <a:lnTo>
                    <a:pt x="206" y="9"/>
                  </a:lnTo>
                  <a:lnTo>
                    <a:pt x="205" y="10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8" y="21"/>
                  </a:lnTo>
                  <a:lnTo>
                    <a:pt x="195" y="25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35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89" y="20"/>
                  </a:lnTo>
                  <a:lnTo>
                    <a:pt x="188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79" y="53"/>
                  </a:lnTo>
                  <a:lnTo>
                    <a:pt x="176" y="57"/>
                  </a:lnTo>
                  <a:lnTo>
                    <a:pt x="172" y="60"/>
                  </a:lnTo>
                  <a:lnTo>
                    <a:pt x="169" y="63"/>
                  </a:lnTo>
                  <a:lnTo>
                    <a:pt x="166" y="64"/>
                  </a:lnTo>
                  <a:lnTo>
                    <a:pt x="162" y="63"/>
                  </a:lnTo>
                  <a:lnTo>
                    <a:pt x="161" y="60"/>
                  </a:lnTo>
                  <a:lnTo>
                    <a:pt x="161" y="57"/>
                  </a:lnTo>
                  <a:lnTo>
                    <a:pt x="163" y="52"/>
                  </a:lnTo>
                  <a:lnTo>
                    <a:pt x="165" y="48"/>
                  </a:lnTo>
                  <a:lnTo>
                    <a:pt x="167" y="45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2" y="35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2" y="21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6" y="5"/>
                  </a:lnTo>
                  <a:lnTo>
                    <a:pt x="166" y="10"/>
                  </a:lnTo>
                  <a:lnTo>
                    <a:pt x="165" y="17"/>
                  </a:lnTo>
                  <a:lnTo>
                    <a:pt x="165" y="23"/>
                  </a:lnTo>
                  <a:lnTo>
                    <a:pt x="163" y="28"/>
                  </a:lnTo>
                  <a:lnTo>
                    <a:pt x="162" y="33"/>
                  </a:lnTo>
                  <a:lnTo>
                    <a:pt x="159" y="39"/>
                  </a:lnTo>
                  <a:lnTo>
                    <a:pt x="158" y="44"/>
                  </a:lnTo>
                  <a:lnTo>
                    <a:pt x="154" y="48"/>
                  </a:lnTo>
                  <a:lnTo>
                    <a:pt x="151" y="52"/>
                  </a:lnTo>
                  <a:lnTo>
                    <a:pt x="145" y="55"/>
                  </a:lnTo>
                  <a:lnTo>
                    <a:pt x="141" y="60"/>
                  </a:lnTo>
                  <a:lnTo>
                    <a:pt x="135" y="62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2" y="66"/>
                  </a:lnTo>
                  <a:lnTo>
                    <a:pt x="119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76" y="52"/>
                  </a:lnTo>
                  <a:lnTo>
                    <a:pt x="72" y="50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9" y="43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38" y="45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7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10" y="75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7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4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1"/>
                  </a:lnTo>
                  <a:lnTo>
                    <a:pt x="33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7"/>
                  </a:lnTo>
                  <a:lnTo>
                    <a:pt x="38" y="80"/>
                  </a:lnTo>
                  <a:lnTo>
                    <a:pt x="37" y="85"/>
                  </a:lnTo>
                  <a:lnTo>
                    <a:pt x="33" y="89"/>
                  </a:lnTo>
                  <a:lnTo>
                    <a:pt x="32" y="95"/>
                  </a:lnTo>
                  <a:lnTo>
                    <a:pt x="30" y="100"/>
                  </a:lnTo>
                  <a:lnTo>
                    <a:pt x="31" y="108"/>
                  </a:lnTo>
                  <a:lnTo>
                    <a:pt x="32" y="112"/>
                  </a:lnTo>
                  <a:lnTo>
                    <a:pt x="35" y="115"/>
                  </a:lnTo>
                  <a:lnTo>
                    <a:pt x="40" y="116"/>
                  </a:lnTo>
                  <a:lnTo>
                    <a:pt x="45" y="116"/>
                  </a:lnTo>
                  <a:lnTo>
                    <a:pt x="50" y="115"/>
                  </a:lnTo>
                  <a:lnTo>
                    <a:pt x="54" y="114"/>
                  </a:lnTo>
                  <a:lnTo>
                    <a:pt x="59" y="113"/>
                  </a:lnTo>
                  <a:lnTo>
                    <a:pt x="61" y="112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74" y="114"/>
                  </a:lnTo>
                  <a:lnTo>
                    <a:pt x="69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61" y="121"/>
                  </a:lnTo>
                  <a:lnTo>
                    <a:pt x="59" y="125"/>
                  </a:lnTo>
                  <a:lnTo>
                    <a:pt x="69" y="142"/>
                  </a:lnTo>
                  <a:lnTo>
                    <a:pt x="70" y="139"/>
                  </a:lnTo>
                  <a:lnTo>
                    <a:pt x="71" y="137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8" y="136"/>
                  </a:lnTo>
                  <a:lnTo>
                    <a:pt x="82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7" y="130"/>
                  </a:lnTo>
                  <a:lnTo>
                    <a:pt x="111" y="131"/>
                  </a:lnTo>
                  <a:lnTo>
                    <a:pt x="114" y="133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7" y="137"/>
                  </a:lnTo>
                  <a:lnTo>
                    <a:pt x="130" y="139"/>
                  </a:lnTo>
                  <a:lnTo>
                    <a:pt x="134" y="141"/>
                  </a:lnTo>
                  <a:lnTo>
                    <a:pt x="137" y="142"/>
                  </a:lnTo>
                  <a:lnTo>
                    <a:pt x="140" y="144"/>
                  </a:lnTo>
                  <a:lnTo>
                    <a:pt x="143" y="147"/>
                  </a:lnTo>
                  <a:lnTo>
                    <a:pt x="147" y="148"/>
                  </a:lnTo>
                  <a:lnTo>
                    <a:pt x="153" y="150"/>
                  </a:lnTo>
                  <a:lnTo>
                    <a:pt x="158" y="152"/>
                  </a:lnTo>
                  <a:lnTo>
                    <a:pt x="161" y="153"/>
                  </a:lnTo>
                  <a:lnTo>
                    <a:pt x="165" y="154"/>
                  </a:lnTo>
                  <a:lnTo>
                    <a:pt x="170" y="155"/>
                  </a:lnTo>
                  <a:lnTo>
                    <a:pt x="176" y="156"/>
                  </a:lnTo>
                  <a:lnTo>
                    <a:pt x="179" y="155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3" y="155"/>
                  </a:lnTo>
                  <a:lnTo>
                    <a:pt x="195" y="155"/>
                  </a:lnTo>
                  <a:lnTo>
                    <a:pt x="199" y="155"/>
                  </a:lnTo>
                  <a:lnTo>
                    <a:pt x="202" y="155"/>
                  </a:lnTo>
                  <a:lnTo>
                    <a:pt x="206" y="156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7" name="Freeform 1215"/>
            <p:cNvSpPr>
              <a:spLocks/>
            </p:cNvSpPr>
            <p:nvPr/>
          </p:nvSpPr>
          <p:spPr bwMode="auto">
            <a:xfrm>
              <a:off x="183" y="1666"/>
              <a:ext cx="3" cy="1"/>
            </a:xfrm>
            <a:custGeom>
              <a:avLst/>
              <a:gdLst>
                <a:gd name="T0" fmla="*/ 3 w 28"/>
                <a:gd name="T1" fmla="*/ 10 h 10"/>
                <a:gd name="T2" fmla="*/ 5 w 28"/>
                <a:gd name="T3" fmla="*/ 9 h 10"/>
                <a:gd name="T4" fmla="*/ 8 w 28"/>
                <a:gd name="T5" fmla="*/ 9 h 10"/>
                <a:gd name="T6" fmla="*/ 12 w 28"/>
                <a:gd name="T7" fmla="*/ 8 h 10"/>
                <a:gd name="T8" fmla="*/ 16 w 28"/>
                <a:gd name="T9" fmla="*/ 8 h 10"/>
                <a:gd name="T10" fmla="*/ 21 w 28"/>
                <a:gd name="T11" fmla="*/ 7 h 10"/>
                <a:gd name="T12" fmla="*/ 24 w 28"/>
                <a:gd name="T13" fmla="*/ 5 h 10"/>
                <a:gd name="T14" fmla="*/ 26 w 28"/>
                <a:gd name="T15" fmla="*/ 4 h 10"/>
                <a:gd name="T16" fmla="*/ 28 w 28"/>
                <a:gd name="T17" fmla="*/ 2 h 10"/>
                <a:gd name="T18" fmla="*/ 16 w 28"/>
                <a:gd name="T19" fmla="*/ 2 h 10"/>
                <a:gd name="T20" fmla="*/ 15 w 28"/>
                <a:gd name="T21" fmla="*/ 1 h 10"/>
                <a:gd name="T22" fmla="*/ 12 w 28"/>
                <a:gd name="T23" fmla="*/ 1 h 10"/>
                <a:gd name="T24" fmla="*/ 8 w 28"/>
                <a:gd name="T25" fmla="*/ 0 h 10"/>
                <a:gd name="T26" fmla="*/ 5 w 28"/>
                <a:gd name="T27" fmla="*/ 1 h 10"/>
                <a:gd name="T28" fmla="*/ 1 w 28"/>
                <a:gd name="T29" fmla="*/ 1 h 10"/>
                <a:gd name="T30" fmla="*/ 0 w 28"/>
                <a:gd name="T31" fmla="*/ 3 h 10"/>
                <a:gd name="T32" fmla="*/ 0 w 28"/>
                <a:gd name="T33" fmla="*/ 5 h 10"/>
                <a:gd name="T34" fmla="*/ 3 w 28"/>
                <a:gd name="T35" fmla="*/ 10 h 10"/>
                <a:gd name="T36" fmla="*/ 3 w 2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">
                  <a:moveTo>
                    <a:pt x="3" y="10"/>
                  </a:moveTo>
                  <a:lnTo>
                    <a:pt x="5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8" name="Freeform 1216"/>
            <p:cNvSpPr>
              <a:spLocks/>
            </p:cNvSpPr>
            <p:nvPr/>
          </p:nvSpPr>
          <p:spPr bwMode="auto">
            <a:xfrm>
              <a:off x="178" y="1664"/>
              <a:ext cx="3" cy="1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0 h 16"/>
                <a:gd name="T4" fmla="*/ 8 w 31"/>
                <a:gd name="T5" fmla="*/ 1 h 16"/>
                <a:gd name="T6" fmla="*/ 12 w 31"/>
                <a:gd name="T7" fmla="*/ 4 h 16"/>
                <a:gd name="T8" fmla="*/ 16 w 31"/>
                <a:gd name="T9" fmla="*/ 6 h 16"/>
                <a:gd name="T10" fmla="*/ 21 w 31"/>
                <a:gd name="T11" fmla="*/ 7 h 16"/>
                <a:gd name="T12" fmla="*/ 24 w 31"/>
                <a:gd name="T13" fmla="*/ 10 h 16"/>
                <a:gd name="T14" fmla="*/ 28 w 31"/>
                <a:gd name="T15" fmla="*/ 12 h 16"/>
                <a:gd name="T16" fmla="*/ 31 w 31"/>
                <a:gd name="T17" fmla="*/ 16 h 16"/>
                <a:gd name="T18" fmla="*/ 27 w 31"/>
                <a:gd name="T19" fmla="*/ 13 h 16"/>
                <a:gd name="T20" fmla="*/ 22 w 31"/>
                <a:gd name="T21" fmla="*/ 11 h 16"/>
                <a:gd name="T22" fmla="*/ 15 w 31"/>
                <a:gd name="T23" fmla="*/ 10 h 16"/>
                <a:gd name="T24" fmla="*/ 10 w 31"/>
                <a:gd name="T25" fmla="*/ 10 h 16"/>
                <a:gd name="T26" fmla="*/ 0 w 31"/>
                <a:gd name="T27" fmla="*/ 0 h 16"/>
                <a:gd name="T28" fmla="*/ 0 w 3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49" name="Freeform 1217"/>
            <p:cNvSpPr>
              <a:spLocks/>
            </p:cNvSpPr>
            <p:nvPr/>
          </p:nvSpPr>
          <p:spPr bwMode="auto">
            <a:xfrm>
              <a:off x="180" y="1689"/>
              <a:ext cx="16" cy="13"/>
            </a:xfrm>
            <a:custGeom>
              <a:avLst/>
              <a:gdLst>
                <a:gd name="T0" fmla="*/ 184 w 209"/>
                <a:gd name="T1" fmla="*/ 159 h 162"/>
                <a:gd name="T2" fmla="*/ 192 w 209"/>
                <a:gd name="T3" fmla="*/ 149 h 162"/>
                <a:gd name="T4" fmla="*/ 201 w 209"/>
                <a:gd name="T5" fmla="*/ 133 h 162"/>
                <a:gd name="T6" fmla="*/ 209 w 209"/>
                <a:gd name="T7" fmla="*/ 105 h 162"/>
                <a:gd name="T8" fmla="*/ 195 w 209"/>
                <a:gd name="T9" fmla="*/ 131 h 162"/>
                <a:gd name="T10" fmla="*/ 198 w 209"/>
                <a:gd name="T11" fmla="*/ 116 h 162"/>
                <a:gd name="T12" fmla="*/ 201 w 209"/>
                <a:gd name="T13" fmla="*/ 104 h 162"/>
                <a:gd name="T14" fmla="*/ 203 w 209"/>
                <a:gd name="T15" fmla="*/ 92 h 162"/>
                <a:gd name="T16" fmla="*/ 209 w 209"/>
                <a:gd name="T17" fmla="*/ 68 h 162"/>
                <a:gd name="T18" fmla="*/ 203 w 209"/>
                <a:gd name="T19" fmla="*/ 65 h 162"/>
                <a:gd name="T20" fmla="*/ 196 w 209"/>
                <a:gd name="T21" fmla="*/ 83 h 162"/>
                <a:gd name="T22" fmla="*/ 188 w 209"/>
                <a:gd name="T23" fmla="*/ 97 h 162"/>
                <a:gd name="T24" fmla="*/ 187 w 209"/>
                <a:gd name="T25" fmla="*/ 94 h 162"/>
                <a:gd name="T26" fmla="*/ 199 w 209"/>
                <a:gd name="T27" fmla="*/ 45 h 162"/>
                <a:gd name="T28" fmla="*/ 203 w 209"/>
                <a:gd name="T29" fmla="*/ 35 h 162"/>
                <a:gd name="T30" fmla="*/ 203 w 209"/>
                <a:gd name="T31" fmla="*/ 16 h 162"/>
                <a:gd name="T32" fmla="*/ 198 w 209"/>
                <a:gd name="T33" fmla="*/ 19 h 162"/>
                <a:gd name="T34" fmla="*/ 184 w 209"/>
                <a:gd name="T35" fmla="*/ 39 h 162"/>
                <a:gd name="T36" fmla="*/ 185 w 209"/>
                <a:gd name="T37" fmla="*/ 26 h 162"/>
                <a:gd name="T38" fmla="*/ 180 w 209"/>
                <a:gd name="T39" fmla="*/ 17 h 162"/>
                <a:gd name="T40" fmla="*/ 150 w 209"/>
                <a:gd name="T41" fmla="*/ 58 h 162"/>
                <a:gd name="T42" fmla="*/ 154 w 209"/>
                <a:gd name="T43" fmla="*/ 48 h 162"/>
                <a:gd name="T44" fmla="*/ 163 w 209"/>
                <a:gd name="T45" fmla="*/ 39 h 162"/>
                <a:gd name="T46" fmla="*/ 167 w 209"/>
                <a:gd name="T47" fmla="*/ 27 h 162"/>
                <a:gd name="T48" fmla="*/ 169 w 209"/>
                <a:gd name="T49" fmla="*/ 8 h 162"/>
                <a:gd name="T50" fmla="*/ 164 w 209"/>
                <a:gd name="T51" fmla="*/ 7 h 162"/>
                <a:gd name="T52" fmla="*/ 158 w 209"/>
                <a:gd name="T53" fmla="*/ 28 h 162"/>
                <a:gd name="T54" fmla="*/ 143 w 209"/>
                <a:gd name="T55" fmla="*/ 52 h 162"/>
                <a:gd name="T56" fmla="*/ 123 w 209"/>
                <a:gd name="T57" fmla="*/ 57 h 162"/>
                <a:gd name="T58" fmla="*/ 104 w 209"/>
                <a:gd name="T59" fmla="*/ 56 h 162"/>
                <a:gd name="T60" fmla="*/ 96 w 209"/>
                <a:gd name="T61" fmla="*/ 51 h 162"/>
                <a:gd name="T62" fmla="*/ 61 w 209"/>
                <a:gd name="T63" fmla="*/ 30 h 162"/>
                <a:gd name="T64" fmla="*/ 49 w 209"/>
                <a:gd name="T65" fmla="*/ 20 h 162"/>
                <a:gd name="T66" fmla="*/ 50 w 209"/>
                <a:gd name="T67" fmla="*/ 18 h 162"/>
                <a:gd name="T68" fmla="*/ 34 w 209"/>
                <a:gd name="T69" fmla="*/ 16 h 162"/>
                <a:gd name="T70" fmla="*/ 17 w 209"/>
                <a:gd name="T71" fmla="*/ 16 h 162"/>
                <a:gd name="T72" fmla="*/ 0 w 209"/>
                <a:gd name="T73" fmla="*/ 26 h 162"/>
                <a:gd name="T74" fmla="*/ 8 w 209"/>
                <a:gd name="T75" fmla="*/ 37 h 162"/>
                <a:gd name="T76" fmla="*/ 22 w 209"/>
                <a:gd name="T77" fmla="*/ 31 h 162"/>
                <a:gd name="T78" fmla="*/ 18 w 209"/>
                <a:gd name="T79" fmla="*/ 35 h 162"/>
                <a:gd name="T80" fmla="*/ 19 w 209"/>
                <a:gd name="T81" fmla="*/ 46 h 162"/>
                <a:gd name="T82" fmla="*/ 32 w 209"/>
                <a:gd name="T83" fmla="*/ 46 h 162"/>
                <a:gd name="T84" fmla="*/ 17 w 209"/>
                <a:gd name="T85" fmla="*/ 58 h 162"/>
                <a:gd name="T86" fmla="*/ 13 w 209"/>
                <a:gd name="T87" fmla="*/ 73 h 162"/>
                <a:gd name="T88" fmla="*/ 16 w 209"/>
                <a:gd name="T89" fmla="*/ 85 h 162"/>
                <a:gd name="T90" fmla="*/ 29 w 209"/>
                <a:gd name="T91" fmla="*/ 88 h 162"/>
                <a:gd name="T92" fmla="*/ 45 w 209"/>
                <a:gd name="T93" fmla="*/ 78 h 162"/>
                <a:gd name="T94" fmla="*/ 53 w 209"/>
                <a:gd name="T95" fmla="*/ 92 h 162"/>
                <a:gd name="T96" fmla="*/ 33 w 209"/>
                <a:gd name="T97" fmla="*/ 96 h 162"/>
                <a:gd name="T98" fmla="*/ 39 w 209"/>
                <a:gd name="T99" fmla="*/ 109 h 162"/>
                <a:gd name="T100" fmla="*/ 51 w 209"/>
                <a:gd name="T101" fmla="*/ 120 h 162"/>
                <a:gd name="T102" fmla="*/ 59 w 209"/>
                <a:gd name="T103" fmla="*/ 118 h 162"/>
                <a:gd name="T104" fmla="*/ 69 w 209"/>
                <a:gd name="T105" fmla="*/ 117 h 162"/>
                <a:gd name="T106" fmla="*/ 85 w 209"/>
                <a:gd name="T107" fmla="*/ 124 h 162"/>
                <a:gd name="T108" fmla="*/ 102 w 209"/>
                <a:gd name="T109" fmla="*/ 132 h 162"/>
                <a:gd name="T110" fmla="*/ 121 w 209"/>
                <a:gd name="T111" fmla="*/ 140 h 162"/>
                <a:gd name="T112" fmla="*/ 140 w 209"/>
                <a:gd name="T113" fmla="*/ 148 h 162"/>
                <a:gd name="T114" fmla="*/ 157 w 209"/>
                <a:gd name="T115" fmla="*/ 155 h 162"/>
                <a:gd name="T116" fmla="*/ 172 w 209"/>
                <a:gd name="T117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" h="162">
                  <a:moveTo>
                    <a:pt x="176" y="162"/>
                  </a:moveTo>
                  <a:lnTo>
                    <a:pt x="177" y="158"/>
                  </a:lnTo>
                  <a:lnTo>
                    <a:pt x="180" y="158"/>
                  </a:lnTo>
                  <a:lnTo>
                    <a:pt x="184" y="159"/>
                  </a:lnTo>
                  <a:lnTo>
                    <a:pt x="186" y="160"/>
                  </a:lnTo>
                  <a:lnTo>
                    <a:pt x="188" y="154"/>
                  </a:lnTo>
                  <a:lnTo>
                    <a:pt x="190" y="154"/>
                  </a:lnTo>
                  <a:lnTo>
                    <a:pt x="192" y="149"/>
                  </a:lnTo>
                  <a:lnTo>
                    <a:pt x="194" y="145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1" y="133"/>
                  </a:lnTo>
                  <a:lnTo>
                    <a:pt x="204" y="129"/>
                  </a:lnTo>
                  <a:lnTo>
                    <a:pt x="206" y="125"/>
                  </a:lnTo>
                  <a:lnTo>
                    <a:pt x="208" y="122"/>
                  </a:lnTo>
                  <a:lnTo>
                    <a:pt x="209" y="105"/>
                  </a:lnTo>
                  <a:lnTo>
                    <a:pt x="209" y="102"/>
                  </a:lnTo>
                  <a:lnTo>
                    <a:pt x="197" y="129"/>
                  </a:lnTo>
                  <a:lnTo>
                    <a:pt x="195" y="129"/>
                  </a:lnTo>
                  <a:lnTo>
                    <a:pt x="195" y="131"/>
                  </a:lnTo>
                  <a:lnTo>
                    <a:pt x="195" y="128"/>
                  </a:lnTo>
                  <a:lnTo>
                    <a:pt x="196" y="125"/>
                  </a:lnTo>
                  <a:lnTo>
                    <a:pt x="197" y="120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0" y="107"/>
                  </a:lnTo>
                  <a:lnTo>
                    <a:pt x="201" y="104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6" y="83"/>
                  </a:lnTo>
                  <a:lnTo>
                    <a:pt x="208" y="78"/>
                  </a:lnTo>
                  <a:lnTo>
                    <a:pt x="209" y="73"/>
                  </a:lnTo>
                  <a:lnTo>
                    <a:pt x="209" y="68"/>
                  </a:lnTo>
                  <a:lnTo>
                    <a:pt x="208" y="63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198" y="78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2" y="91"/>
                  </a:lnTo>
                  <a:lnTo>
                    <a:pt x="190" y="95"/>
                  </a:lnTo>
                  <a:lnTo>
                    <a:pt x="188" y="97"/>
                  </a:lnTo>
                  <a:lnTo>
                    <a:pt x="188" y="99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8" y="89"/>
                  </a:lnTo>
                  <a:lnTo>
                    <a:pt x="194" y="78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200" y="42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3" y="35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4" y="20"/>
                  </a:lnTo>
                  <a:lnTo>
                    <a:pt x="203" y="16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0" y="17"/>
                  </a:lnTo>
                  <a:lnTo>
                    <a:pt x="198" y="19"/>
                  </a:lnTo>
                  <a:lnTo>
                    <a:pt x="197" y="24"/>
                  </a:lnTo>
                  <a:lnTo>
                    <a:pt x="192" y="33"/>
                  </a:lnTo>
                  <a:lnTo>
                    <a:pt x="186" y="42"/>
                  </a:lnTo>
                  <a:lnTo>
                    <a:pt x="184" y="39"/>
                  </a:lnTo>
                  <a:lnTo>
                    <a:pt x="184" y="37"/>
                  </a:lnTo>
                  <a:lnTo>
                    <a:pt x="184" y="34"/>
                  </a:lnTo>
                  <a:lnTo>
                    <a:pt x="184" y="30"/>
                  </a:lnTo>
                  <a:lnTo>
                    <a:pt x="185" y="26"/>
                  </a:lnTo>
                  <a:lnTo>
                    <a:pt x="184" y="22"/>
                  </a:lnTo>
                  <a:lnTo>
                    <a:pt x="184" y="18"/>
                  </a:lnTo>
                  <a:lnTo>
                    <a:pt x="183" y="17"/>
                  </a:lnTo>
                  <a:lnTo>
                    <a:pt x="180" y="17"/>
                  </a:lnTo>
                  <a:lnTo>
                    <a:pt x="166" y="56"/>
                  </a:lnTo>
                  <a:lnTo>
                    <a:pt x="160" y="60"/>
                  </a:lnTo>
                  <a:lnTo>
                    <a:pt x="154" y="63"/>
                  </a:lnTo>
                  <a:lnTo>
                    <a:pt x="150" y="58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7" y="45"/>
                  </a:lnTo>
                  <a:lnTo>
                    <a:pt x="161" y="42"/>
                  </a:lnTo>
                  <a:lnTo>
                    <a:pt x="161" y="41"/>
                  </a:lnTo>
                  <a:lnTo>
                    <a:pt x="163" y="39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66" y="31"/>
                  </a:lnTo>
                  <a:lnTo>
                    <a:pt x="167" y="27"/>
                  </a:lnTo>
                  <a:lnTo>
                    <a:pt x="168" y="22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68" y="4"/>
                  </a:lnTo>
                  <a:lnTo>
                    <a:pt x="166" y="0"/>
                  </a:lnTo>
                  <a:lnTo>
                    <a:pt x="165" y="4"/>
                  </a:lnTo>
                  <a:lnTo>
                    <a:pt x="164" y="7"/>
                  </a:lnTo>
                  <a:lnTo>
                    <a:pt x="164" y="11"/>
                  </a:lnTo>
                  <a:lnTo>
                    <a:pt x="163" y="14"/>
                  </a:lnTo>
                  <a:lnTo>
                    <a:pt x="161" y="20"/>
                  </a:lnTo>
                  <a:lnTo>
                    <a:pt x="158" y="28"/>
                  </a:lnTo>
                  <a:lnTo>
                    <a:pt x="155" y="34"/>
                  </a:lnTo>
                  <a:lnTo>
                    <a:pt x="152" y="39"/>
                  </a:lnTo>
                  <a:lnTo>
                    <a:pt x="148" y="45"/>
                  </a:lnTo>
                  <a:lnTo>
                    <a:pt x="143" y="52"/>
                  </a:lnTo>
                  <a:lnTo>
                    <a:pt x="138" y="53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3" y="50"/>
                  </a:lnTo>
                  <a:lnTo>
                    <a:pt x="69" y="35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7" y="27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8" y="4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2" y="54"/>
                  </a:lnTo>
                  <a:lnTo>
                    <a:pt x="17" y="58"/>
                  </a:lnTo>
                  <a:lnTo>
                    <a:pt x="14" y="63"/>
                  </a:lnTo>
                  <a:lnTo>
                    <a:pt x="13" y="67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6" y="89"/>
                  </a:lnTo>
                  <a:lnTo>
                    <a:pt x="29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5" y="78"/>
                  </a:lnTo>
                  <a:lnTo>
                    <a:pt x="48" y="79"/>
                  </a:lnTo>
                  <a:lnTo>
                    <a:pt x="52" y="84"/>
                  </a:lnTo>
                  <a:lnTo>
                    <a:pt x="54" y="89"/>
                  </a:lnTo>
                  <a:lnTo>
                    <a:pt x="53" y="92"/>
                  </a:lnTo>
                  <a:lnTo>
                    <a:pt x="48" y="92"/>
                  </a:lnTo>
                  <a:lnTo>
                    <a:pt x="42" y="93"/>
                  </a:lnTo>
                  <a:lnTo>
                    <a:pt x="37" y="94"/>
                  </a:lnTo>
                  <a:lnTo>
                    <a:pt x="33" y="96"/>
                  </a:lnTo>
                  <a:lnTo>
                    <a:pt x="37" y="118"/>
                  </a:lnTo>
                  <a:lnTo>
                    <a:pt x="38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10"/>
                  </a:lnTo>
                  <a:lnTo>
                    <a:pt x="45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4" y="122"/>
                  </a:lnTo>
                  <a:lnTo>
                    <a:pt x="55" y="121"/>
                  </a:lnTo>
                  <a:lnTo>
                    <a:pt x="57" y="120"/>
                  </a:lnTo>
                  <a:lnTo>
                    <a:pt x="59" y="118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4" y="115"/>
                  </a:lnTo>
                  <a:lnTo>
                    <a:pt x="69" y="117"/>
                  </a:lnTo>
                  <a:lnTo>
                    <a:pt x="74" y="120"/>
                  </a:lnTo>
                  <a:lnTo>
                    <a:pt x="77" y="121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6"/>
                  </a:lnTo>
                  <a:lnTo>
                    <a:pt x="93" y="128"/>
                  </a:lnTo>
                  <a:lnTo>
                    <a:pt x="98" y="130"/>
                  </a:lnTo>
                  <a:lnTo>
                    <a:pt x="102" y="132"/>
                  </a:lnTo>
                  <a:lnTo>
                    <a:pt x="107" y="135"/>
                  </a:lnTo>
                  <a:lnTo>
                    <a:pt x="111" y="136"/>
                  </a:lnTo>
                  <a:lnTo>
                    <a:pt x="117" y="138"/>
                  </a:lnTo>
                  <a:lnTo>
                    <a:pt x="121" y="140"/>
                  </a:lnTo>
                  <a:lnTo>
                    <a:pt x="125" y="142"/>
                  </a:lnTo>
                  <a:lnTo>
                    <a:pt x="129" y="144"/>
                  </a:lnTo>
                  <a:lnTo>
                    <a:pt x="134" y="146"/>
                  </a:lnTo>
                  <a:lnTo>
                    <a:pt x="140" y="148"/>
                  </a:lnTo>
                  <a:lnTo>
                    <a:pt x="145" y="150"/>
                  </a:lnTo>
                  <a:lnTo>
                    <a:pt x="149" y="151"/>
                  </a:lnTo>
                  <a:lnTo>
                    <a:pt x="153" y="153"/>
                  </a:lnTo>
                  <a:lnTo>
                    <a:pt x="157" y="155"/>
                  </a:lnTo>
                  <a:lnTo>
                    <a:pt x="162" y="157"/>
                  </a:lnTo>
                  <a:lnTo>
                    <a:pt x="165" y="159"/>
                  </a:lnTo>
                  <a:lnTo>
                    <a:pt x="169" y="160"/>
                  </a:lnTo>
                  <a:lnTo>
                    <a:pt x="172" y="161"/>
                  </a:lnTo>
                  <a:lnTo>
                    <a:pt x="176" y="162"/>
                  </a:lnTo>
                  <a:lnTo>
                    <a:pt x="176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Freeform 1218"/>
            <p:cNvSpPr>
              <a:spLocks/>
            </p:cNvSpPr>
            <p:nvPr/>
          </p:nvSpPr>
          <p:spPr bwMode="auto">
            <a:xfrm>
              <a:off x="190" y="1699"/>
              <a:ext cx="2" cy="1"/>
            </a:xfrm>
            <a:custGeom>
              <a:avLst/>
              <a:gdLst>
                <a:gd name="T0" fmla="*/ 0 w 27"/>
                <a:gd name="T1" fmla="*/ 1 h 9"/>
                <a:gd name="T2" fmla="*/ 2 w 27"/>
                <a:gd name="T3" fmla="*/ 9 h 9"/>
                <a:gd name="T4" fmla="*/ 8 w 27"/>
                <a:gd name="T5" fmla="*/ 9 h 9"/>
                <a:gd name="T6" fmla="*/ 14 w 27"/>
                <a:gd name="T7" fmla="*/ 8 h 9"/>
                <a:gd name="T8" fmla="*/ 17 w 27"/>
                <a:gd name="T9" fmla="*/ 7 h 9"/>
                <a:gd name="T10" fmla="*/ 21 w 27"/>
                <a:gd name="T11" fmla="*/ 7 h 9"/>
                <a:gd name="T12" fmla="*/ 24 w 27"/>
                <a:gd name="T13" fmla="*/ 7 h 9"/>
                <a:gd name="T14" fmla="*/ 27 w 27"/>
                <a:gd name="T15" fmla="*/ 7 h 9"/>
                <a:gd name="T16" fmla="*/ 27 w 27"/>
                <a:gd name="T17" fmla="*/ 5 h 9"/>
                <a:gd name="T18" fmla="*/ 26 w 27"/>
                <a:gd name="T19" fmla="*/ 4 h 9"/>
                <a:gd name="T20" fmla="*/ 22 w 27"/>
                <a:gd name="T21" fmla="*/ 3 h 9"/>
                <a:gd name="T22" fmla="*/ 18 w 27"/>
                <a:gd name="T23" fmla="*/ 2 h 9"/>
                <a:gd name="T24" fmla="*/ 13 w 27"/>
                <a:gd name="T25" fmla="*/ 1 h 9"/>
                <a:gd name="T26" fmla="*/ 8 w 27"/>
                <a:gd name="T27" fmla="*/ 1 h 9"/>
                <a:gd name="T28" fmla="*/ 2 w 27"/>
                <a:gd name="T29" fmla="*/ 0 h 9"/>
                <a:gd name="T30" fmla="*/ 0 w 27"/>
                <a:gd name="T31" fmla="*/ 1 h 9"/>
                <a:gd name="T32" fmla="*/ 0 w 27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9">
                  <a:moveTo>
                    <a:pt x="0" y="1"/>
                  </a:moveTo>
                  <a:lnTo>
                    <a:pt x="2" y="9"/>
                  </a:lnTo>
                  <a:lnTo>
                    <a:pt x="8" y="9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1" name="Freeform 1219"/>
            <p:cNvSpPr>
              <a:spLocks/>
            </p:cNvSpPr>
            <p:nvPr/>
          </p:nvSpPr>
          <p:spPr bwMode="auto">
            <a:xfrm>
              <a:off x="185" y="1696"/>
              <a:ext cx="2" cy="2"/>
            </a:xfrm>
            <a:custGeom>
              <a:avLst/>
              <a:gdLst>
                <a:gd name="T0" fmla="*/ 0 w 30"/>
                <a:gd name="T1" fmla="*/ 0 h 23"/>
                <a:gd name="T2" fmla="*/ 4 w 30"/>
                <a:gd name="T3" fmla="*/ 1 h 23"/>
                <a:gd name="T4" fmla="*/ 8 w 30"/>
                <a:gd name="T5" fmla="*/ 4 h 23"/>
                <a:gd name="T6" fmla="*/ 13 w 30"/>
                <a:gd name="T7" fmla="*/ 5 h 23"/>
                <a:gd name="T8" fmla="*/ 17 w 30"/>
                <a:gd name="T9" fmla="*/ 9 h 23"/>
                <a:gd name="T10" fmla="*/ 20 w 30"/>
                <a:gd name="T11" fmla="*/ 12 h 23"/>
                <a:gd name="T12" fmla="*/ 23 w 30"/>
                <a:gd name="T13" fmla="*/ 15 h 23"/>
                <a:gd name="T14" fmla="*/ 27 w 30"/>
                <a:gd name="T15" fmla="*/ 19 h 23"/>
                <a:gd name="T16" fmla="*/ 30 w 30"/>
                <a:gd name="T17" fmla="*/ 23 h 23"/>
                <a:gd name="T18" fmla="*/ 25 w 30"/>
                <a:gd name="T19" fmla="*/ 20 h 23"/>
                <a:gd name="T20" fmla="*/ 20 w 30"/>
                <a:gd name="T21" fmla="*/ 17 h 23"/>
                <a:gd name="T22" fmla="*/ 14 w 30"/>
                <a:gd name="T23" fmla="*/ 14 h 23"/>
                <a:gd name="T24" fmla="*/ 10 w 30"/>
                <a:gd name="T25" fmla="*/ 11 h 23"/>
                <a:gd name="T26" fmla="*/ 0 w 30"/>
                <a:gd name="T27" fmla="*/ 0 h 23"/>
                <a:gd name="T28" fmla="*/ 0 w 30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Freeform 1220"/>
            <p:cNvSpPr>
              <a:spLocks/>
            </p:cNvSpPr>
            <p:nvPr/>
          </p:nvSpPr>
          <p:spPr bwMode="auto">
            <a:xfrm>
              <a:off x="168" y="1726"/>
              <a:ext cx="12" cy="18"/>
            </a:xfrm>
            <a:custGeom>
              <a:avLst/>
              <a:gdLst>
                <a:gd name="T0" fmla="*/ 105 w 159"/>
                <a:gd name="T1" fmla="*/ 0 h 211"/>
                <a:gd name="T2" fmla="*/ 67 w 159"/>
                <a:gd name="T3" fmla="*/ 12 h 211"/>
                <a:gd name="T4" fmla="*/ 60 w 159"/>
                <a:gd name="T5" fmla="*/ 20 h 211"/>
                <a:gd name="T6" fmla="*/ 78 w 159"/>
                <a:gd name="T7" fmla="*/ 10 h 211"/>
                <a:gd name="T8" fmla="*/ 92 w 159"/>
                <a:gd name="T9" fmla="*/ 4 h 211"/>
                <a:gd name="T10" fmla="*/ 94 w 159"/>
                <a:gd name="T11" fmla="*/ 9 h 211"/>
                <a:gd name="T12" fmla="*/ 55 w 159"/>
                <a:gd name="T13" fmla="*/ 35 h 211"/>
                <a:gd name="T14" fmla="*/ 30 w 159"/>
                <a:gd name="T15" fmla="*/ 50 h 211"/>
                <a:gd name="T16" fmla="*/ 40 w 159"/>
                <a:gd name="T17" fmla="*/ 50 h 211"/>
                <a:gd name="T18" fmla="*/ 53 w 159"/>
                <a:gd name="T19" fmla="*/ 43 h 211"/>
                <a:gd name="T20" fmla="*/ 69 w 159"/>
                <a:gd name="T21" fmla="*/ 37 h 211"/>
                <a:gd name="T22" fmla="*/ 63 w 159"/>
                <a:gd name="T23" fmla="*/ 45 h 211"/>
                <a:gd name="T24" fmla="*/ 47 w 159"/>
                <a:gd name="T25" fmla="*/ 50 h 211"/>
                <a:gd name="T26" fmla="*/ 32 w 159"/>
                <a:gd name="T27" fmla="*/ 62 h 211"/>
                <a:gd name="T28" fmla="*/ 15 w 159"/>
                <a:gd name="T29" fmla="*/ 73 h 211"/>
                <a:gd name="T30" fmla="*/ 0 w 159"/>
                <a:gd name="T31" fmla="*/ 86 h 211"/>
                <a:gd name="T32" fmla="*/ 10 w 159"/>
                <a:gd name="T33" fmla="*/ 87 h 211"/>
                <a:gd name="T34" fmla="*/ 26 w 159"/>
                <a:gd name="T35" fmla="*/ 81 h 211"/>
                <a:gd name="T36" fmla="*/ 17 w 159"/>
                <a:gd name="T37" fmla="*/ 90 h 211"/>
                <a:gd name="T38" fmla="*/ 50 w 159"/>
                <a:gd name="T39" fmla="*/ 83 h 211"/>
                <a:gd name="T40" fmla="*/ 59 w 159"/>
                <a:gd name="T41" fmla="*/ 89 h 211"/>
                <a:gd name="T42" fmla="*/ 50 w 159"/>
                <a:gd name="T43" fmla="*/ 94 h 211"/>
                <a:gd name="T44" fmla="*/ 32 w 159"/>
                <a:gd name="T45" fmla="*/ 98 h 211"/>
                <a:gd name="T46" fmla="*/ 11 w 159"/>
                <a:gd name="T47" fmla="*/ 109 h 211"/>
                <a:gd name="T48" fmla="*/ 14 w 159"/>
                <a:gd name="T49" fmla="*/ 113 h 211"/>
                <a:gd name="T50" fmla="*/ 34 w 159"/>
                <a:gd name="T51" fmla="*/ 103 h 211"/>
                <a:gd name="T52" fmla="*/ 54 w 159"/>
                <a:gd name="T53" fmla="*/ 100 h 211"/>
                <a:gd name="T54" fmla="*/ 71 w 159"/>
                <a:gd name="T55" fmla="*/ 110 h 211"/>
                <a:gd name="T56" fmla="*/ 78 w 159"/>
                <a:gd name="T57" fmla="*/ 123 h 211"/>
                <a:gd name="T58" fmla="*/ 79 w 159"/>
                <a:gd name="T59" fmla="*/ 133 h 211"/>
                <a:gd name="T60" fmla="*/ 81 w 159"/>
                <a:gd name="T61" fmla="*/ 154 h 211"/>
                <a:gd name="T62" fmla="*/ 82 w 159"/>
                <a:gd name="T63" fmla="*/ 173 h 211"/>
                <a:gd name="T64" fmla="*/ 77 w 159"/>
                <a:gd name="T65" fmla="*/ 178 h 211"/>
                <a:gd name="T66" fmla="*/ 86 w 159"/>
                <a:gd name="T67" fmla="*/ 197 h 211"/>
                <a:gd name="T68" fmla="*/ 94 w 159"/>
                <a:gd name="T69" fmla="*/ 208 h 211"/>
                <a:gd name="T70" fmla="*/ 103 w 159"/>
                <a:gd name="T71" fmla="*/ 209 h 211"/>
                <a:gd name="T72" fmla="*/ 105 w 159"/>
                <a:gd name="T73" fmla="*/ 195 h 211"/>
                <a:gd name="T74" fmla="*/ 104 w 159"/>
                <a:gd name="T75" fmla="*/ 180 h 211"/>
                <a:gd name="T76" fmla="*/ 117 w 159"/>
                <a:gd name="T77" fmla="*/ 178 h 211"/>
                <a:gd name="T78" fmla="*/ 139 w 159"/>
                <a:gd name="T79" fmla="*/ 173 h 211"/>
                <a:gd name="T80" fmla="*/ 144 w 159"/>
                <a:gd name="T81" fmla="*/ 156 h 211"/>
                <a:gd name="T82" fmla="*/ 125 w 159"/>
                <a:gd name="T83" fmla="*/ 149 h 211"/>
                <a:gd name="T84" fmla="*/ 129 w 159"/>
                <a:gd name="T85" fmla="*/ 137 h 211"/>
                <a:gd name="T86" fmla="*/ 140 w 159"/>
                <a:gd name="T87" fmla="*/ 138 h 211"/>
                <a:gd name="T88" fmla="*/ 151 w 159"/>
                <a:gd name="T89" fmla="*/ 127 h 211"/>
                <a:gd name="T90" fmla="*/ 156 w 159"/>
                <a:gd name="T91" fmla="*/ 114 h 211"/>
                <a:gd name="T92" fmla="*/ 145 w 159"/>
                <a:gd name="T93" fmla="*/ 113 h 211"/>
                <a:gd name="T94" fmla="*/ 140 w 159"/>
                <a:gd name="T95" fmla="*/ 94 h 211"/>
                <a:gd name="T96" fmla="*/ 138 w 159"/>
                <a:gd name="T97" fmla="*/ 79 h 211"/>
                <a:gd name="T98" fmla="*/ 136 w 159"/>
                <a:gd name="T99" fmla="*/ 62 h 211"/>
                <a:gd name="T100" fmla="*/ 132 w 159"/>
                <a:gd name="T101" fmla="*/ 45 h 211"/>
                <a:gd name="T102" fmla="*/ 128 w 159"/>
                <a:gd name="T103" fmla="*/ 29 h 211"/>
                <a:gd name="T104" fmla="*/ 123 w 159"/>
                <a:gd name="T105" fmla="*/ 13 h 211"/>
                <a:gd name="T106" fmla="*/ 120 w 15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211">
                  <a:moveTo>
                    <a:pt x="120" y="4"/>
                  </a:moveTo>
                  <a:lnTo>
                    <a:pt x="118" y="8"/>
                  </a:lnTo>
                  <a:lnTo>
                    <a:pt x="112" y="5"/>
                  </a:lnTo>
                  <a:lnTo>
                    <a:pt x="105" y="0"/>
                  </a:lnTo>
                  <a:lnTo>
                    <a:pt x="82" y="6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7" y="12"/>
                  </a:lnTo>
                  <a:lnTo>
                    <a:pt x="63" y="15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94" y="9"/>
                  </a:lnTo>
                  <a:lnTo>
                    <a:pt x="89" y="13"/>
                  </a:lnTo>
                  <a:lnTo>
                    <a:pt x="60" y="27"/>
                  </a:lnTo>
                  <a:lnTo>
                    <a:pt x="58" y="31"/>
                  </a:lnTo>
                  <a:lnTo>
                    <a:pt x="55" y="35"/>
                  </a:lnTo>
                  <a:lnTo>
                    <a:pt x="46" y="39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40" y="50"/>
                  </a:lnTo>
                  <a:lnTo>
                    <a:pt x="43" y="48"/>
                  </a:lnTo>
                  <a:lnTo>
                    <a:pt x="46" y="46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5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3" y="45"/>
                  </a:lnTo>
                  <a:lnTo>
                    <a:pt x="59" y="46"/>
                  </a:lnTo>
                  <a:lnTo>
                    <a:pt x="56" y="48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2" y="62"/>
                  </a:lnTo>
                  <a:lnTo>
                    <a:pt x="27" y="65"/>
                  </a:lnTo>
                  <a:lnTo>
                    <a:pt x="24" y="69"/>
                  </a:lnTo>
                  <a:lnTo>
                    <a:pt x="20" y="71"/>
                  </a:lnTo>
                  <a:lnTo>
                    <a:pt x="15" y="73"/>
                  </a:lnTo>
                  <a:lnTo>
                    <a:pt x="8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89"/>
                  </a:lnTo>
                  <a:lnTo>
                    <a:pt x="10" y="87"/>
                  </a:lnTo>
                  <a:lnTo>
                    <a:pt x="15" y="86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4"/>
                  </a:lnTo>
                  <a:lnTo>
                    <a:pt x="22" y="87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100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59" y="84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50" y="94"/>
                  </a:lnTo>
                  <a:lnTo>
                    <a:pt x="45" y="93"/>
                  </a:lnTo>
                  <a:lnTo>
                    <a:pt x="42" y="94"/>
                  </a:lnTo>
                  <a:lnTo>
                    <a:pt x="36" y="96"/>
                  </a:lnTo>
                  <a:lnTo>
                    <a:pt x="32" y="98"/>
                  </a:lnTo>
                  <a:lnTo>
                    <a:pt x="27" y="100"/>
                  </a:lnTo>
                  <a:lnTo>
                    <a:pt x="22" y="103"/>
                  </a:lnTo>
                  <a:lnTo>
                    <a:pt x="15" y="106"/>
                  </a:lnTo>
                  <a:lnTo>
                    <a:pt x="11" y="109"/>
                  </a:lnTo>
                  <a:lnTo>
                    <a:pt x="8" y="114"/>
                  </a:lnTo>
                  <a:lnTo>
                    <a:pt x="6" y="120"/>
                  </a:lnTo>
                  <a:lnTo>
                    <a:pt x="9" y="116"/>
                  </a:lnTo>
                  <a:lnTo>
                    <a:pt x="14" y="113"/>
                  </a:lnTo>
                  <a:lnTo>
                    <a:pt x="20" y="109"/>
                  </a:lnTo>
                  <a:lnTo>
                    <a:pt x="25" y="107"/>
                  </a:lnTo>
                  <a:lnTo>
                    <a:pt x="29" y="104"/>
                  </a:lnTo>
                  <a:lnTo>
                    <a:pt x="34" y="103"/>
                  </a:lnTo>
                  <a:lnTo>
                    <a:pt x="40" y="101"/>
                  </a:lnTo>
                  <a:lnTo>
                    <a:pt x="45" y="100"/>
                  </a:lnTo>
                  <a:lnTo>
                    <a:pt x="49" y="99"/>
                  </a:lnTo>
                  <a:lnTo>
                    <a:pt x="54" y="100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7" y="106"/>
                  </a:lnTo>
                  <a:lnTo>
                    <a:pt x="71" y="110"/>
                  </a:lnTo>
                  <a:lnTo>
                    <a:pt x="73" y="113"/>
                  </a:lnTo>
                  <a:lnTo>
                    <a:pt x="75" y="116"/>
                  </a:lnTo>
                  <a:lnTo>
                    <a:pt x="77" y="120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9" y="133"/>
                  </a:lnTo>
                  <a:lnTo>
                    <a:pt x="79" y="137"/>
                  </a:lnTo>
                  <a:lnTo>
                    <a:pt x="80" y="143"/>
                  </a:lnTo>
                  <a:lnTo>
                    <a:pt x="80" y="148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2" y="165"/>
                  </a:lnTo>
                  <a:lnTo>
                    <a:pt x="82" y="169"/>
                  </a:lnTo>
                  <a:lnTo>
                    <a:pt x="82" y="173"/>
                  </a:lnTo>
                  <a:lnTo>
                    <a:pt x="81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3" y="193"/>
                  </a:lnTo>
                  <a:lnTo>
                    <a:pt x="86" y="197"/>
                  </a:lnTo>
                  <a:lnTo>
                    <a:pt x="88" y="200"/>
                  </a:lnTo>
                  <a:lnTo>
                    <a:pt x="90" y="204"/>
                  </a:lnTo>
                  <a:lnTo>
                    <a:pt x="92" y="206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3" y="209"/>
                  </a:lnTo>
                  <a:lnTo>
                    <a:pt x="104" y="207"/>
                  </a:lnTo>
                  <a:lnTo>
                    <a:pt x="105" y="204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5" y="190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17" y="178"/>
                  </a:lnTo>
                  <a:lnTo>
                    <a:pt x="123" y="177"/>
                  </a:lnTo>
                  <a:lnTo>
                    <a:pt x="129" y="177"/>
                  </a:lnTo>
                  <a:lnTo>
                    <a:pt x="135" y="175"/>
                  </a:lnTo>
                  <a:lnTo>
                    <a:pt x="139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4" y="156"/>
                  </a:lnTo>
                  <a:lnTo>
                    <a:pt x="143" y="153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5" y="149"/>
                  </a:lnTo>
                  <a:lnTo>
                    <a:pt x="124" y="145"/>
                  </a:lnTo>
                  <a:lnTo>
                    <a:pt x="125" y="142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3" y="135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59" y="129"/>
                  </a:lnTo>
                  <a:lnTo>
                    <a:pt x="151" y="127"/>
                  </a:lnTo>
                  <a:lnTo>
                    <a:pt x="151" y="123"/>
                  </a:lnTo>
                  <a:lnTo>
                    <a:pt x="155" y="118"/>
                  </a:lnTo>
                  <a:lnTo>
                    <a:pt x="155" y="115"/>
                  </a:lnTo>
                  <a:lnTo>
                    <a:pt x="156" y="114"/>
                  </a:lnTo>
                  <a:lnTo>
                    <a:pt x="153" y="113"/>
                  </a:lnTo>
                  <a:lnTo>
                    <a:pt x="151" y="114"/>
                  </a:lnTo>
                  <a:lnTo>
                    <a:pt x="147" y="116"/>
                  </a:lnTo>
                  <a:lnTo>
                    <a:pt x="145" y="113"/>
                  </a:lnTo>
                  <a:lnTo>
                    <a:pt x="143" y="108"/>
                  </a:lnTo>
                  <a:lnTo>
                    <a:pt x="142" y="103"/>
                  </a:lnTo>
                  <a:lnTo>
                    <a:pt x="141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39" y="87"/>
                  </a:lnTo>
                  <a:lnTo>
                    <a:pt x="139" y="83"/>
                  </a:lnTo>
                  <a:lnTo>
                    <a:pt x="138" y="79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8"/>
                  </a:lnTo>
                  <a:lnTo>
                    <a:pt x="136" y="62"/>
                  </a:lnTo>
                  <a:lnTo>
                    <a:pt x="135" y="58"/>
                  </a:lnTo>
                  <a:lnTo>
                    <a:pt x="134" y="53"/>
                  </a:lnTo>
                  <a:lnTo>
                    <a:pt x="133" y="50"/>
                  </a:lnTo>
                  <a:lnTo>
                    <a:pt x="132" y="45"/>
                  </a:lnTo>
                  <a:lnTo>
                    <a:pt x="130" y="41"/>
                  </a:lnTo>
                  <a:lnTo>
                    <a:pt x="130" y="36"/>
                  </a:lnTo>
                  <a:lnTo>
                    <a:pt x="129" y="33"/>
                  </a:lnTo>
                  <a:lnTo>
                    <a:pt x="128" y="29"/>
                  </a:lnTo>
                  <a:lnTo>
                    <a:pt x="127" y="24"/>
                  </a:lnTo>
                  <a:lnTo>
                    <a:pt x="126" y="20"/>
                  </a:lnTo>
                  <a:lnTo>
                    <a:pt x="125" y="16"/>
                  </a:lnTo>
                  <a:lnTo>
                    <a:pt x="123" y="13"/>
                  </a:lnTo>
                  <a:lnTo>
                    <a:pt x="122" y="9"/>
                  </a:lnTo>
                  <a:lnTo>
                    <a:pt x="121" y="6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Freeform 1221"/>
            <p:cNvSpPr>
              <a:spLocks/>
            </p:cNvSpPr>
            <p:nvPr/>
          </p:nvSpPr>
          <p:spPr bwMode="auto">
            <a:xfrm>
              <a:off x="176" y="1730"/>
              <a:ext cx="1" cy="2"/>
            </a:xfrm>
            <a:custGeom>
              <a:avLst/>
              <a:gdLst>
                <a:gd name="T0" fmla="*/ 14 w 21"/>
                <a:gd name="T1" fmla="*/ 21 h 21"/>
                <a:gd name="T2" fmla="*/ 21 w 21"/>
                <a:gd name="T3" fmla="*/ 15 h 21"/>
                <a:gd name="T4" fmla="*/ 19 w 21"/>
                <a:gd name="T5" fmla="*/ 13 h 21"/>
                <a:gd name="T6" fmla="*/ 17 w 21"/>
                <a:gd name="T7" fmla="*/ 10 h 21"/>
                <a:gd name="T8" fmla="*/ 14 w 21"/>
                <a:gd name="T9" fmla="*/ 7 h 21"/>
                <a:gd name="T10" fmla="*/ 12 w 21"/>
                <a:gd name="T11" fmla="*/ 4 h 21"/>
                <a:gd name="T12" fmla="*/ 5 w 21"/>
                <a:gd name="T13" fmla="*/ 0 h 21"/>
                <a:gd name="T14" fmla="*/ 0 w 21"/>
                <a:gd name="T15" fmla="*/ 0 h 21"/>
                <a:gd name="T16" fmla="*/ 8 w 21"/>
                <a:gd name="T17" fmla="*/ 8 h 21"/>
                <a:gd name="T18" fmla="*/ 8 w 21"/>
                <a:gd name="T19" fmla="*/ 10 h 21"/>
                <a:gd name="T20" fmla="*/ 10 w 21"/>
                <a:gd name="T21" fmla="*/ 15 h 21"/>
                <a:gd name="T22" fmla="*/ 12 w 21"/>
                <a:gd name="T23" fmla="*/ 18 h 21"/>
                <a:gd name="T24" fmla="*/ 14 w 21"/>
                <a:gd name="T25" fmla="*/ 21 h 21"/>
                <a:gd name="T26" fmla="*/ 14 w 21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21" y="15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4" name="Freeform 1222"/>
            <p:cNvSpPr>
              <a:spLocks/>
            </p:cNvSpPr>
            <p:nvPr/>
          </p:nvSpPr>
          <p:spPr bwMode="auto">
            <a:xfrm>
              <a:off x="80" y="1723"/>
              <a:ext cx="14" cy="12"/>
            </a:xfrm>
            <a:custGeom>
              <a:avLst/>
              <a:gdLst>
                <a:gd name="T0" fmla="*/ 180 w 185"/>
                <a:gd name="T1" fmla="*/ 107 h 153"/>
                <a:gd name="T2" fmla="*/ 183 w 185"/>
                <a:gd name="T3" fmla="*/ 100 h 153"/>
                <a:gd name="T4" fmla="*/ 181 w 185"/>
                <a:gd name="T5" fmla="*/ 89 h 153"/>
                <a:gd name="T6" fmla="*/ 176 w 185"/>
                <a:gd name="T7" fmla="*/ 76 h 153"/>
                <a:gd name="T8" fmla="*/ 169 w 185"/>
                <a:gd name="T9" fmla="*/ 65 h 153"/>
                <a:gd name="T10" fmla="*/ 159 w 185"/>
                <a:gd name="T11" fmla="*/ 57 h 153"/>
                <a:gd name="T12" fmla="*/ 171 w 185"/>
                <a:gd name="T13" fmla="*/ 74 h 153"/>
                <a:gd name="T14" fmla="*/ 178 w 185"/>
                <a:gd name="T15" fmla="*/ 89 h 153"/>
                <a:gd name="T16" fmla="*/ 175 w 185"/>
                <a:gd name="T17" fmla="*/ 90 h 153"/>
                <a:gd name="T18" fmla="*/ 150 w 185"/>
                <a:gd name="T19" fmla="*/ 52 h 153"/>
                <a:gd name="T20" fmla="*/ 130 w 185"/>
                <a:gd name="T21" fmla="*/ 31 h 153"/>
                <a:gd name="T22" fmla="*/ 134 w 185"/>
                <a:gd name="T23" fmla="*/ 37 h 153"/>
                <a:gd name="T24" fmla="*/ 138 w 185"/>
                <a:gd name="T25" fmla="*/ 48 h 153"/>
                <a:gd name="T26" fmla="*/ 148 w 185"/>
                <a:gd name="T27" fmla="*/ 65 h 153"/>
                <a:gd name="T28" fmla="*/ 140 w 185"/>
                <a:gd name="T29" fmla="*/ 60 h 153"/>
                <a:gd name="T30" fmla="*/ 135 w 185"/>
                <a:gd name="T31" fmla="*/ 53 h 153"/>
                <a:gd name="T32" fmla="*/ 130 w 185"/>
                <a:gd name="T33" fmla="*/ 43 h 153"/>
                <a:gd name="T34" fmla="*/ 121 w 185"/>
                <a:gd name="T35" fmla="*/ 30 h 153"/>
                <a:gd name="T36" fmla="*/ 110 w 185"/>
                <a:gd name="T37" fmla="*/ 17 h 153"/>
                <a:gd name="T38" fmla="*/ 102 w 185"/>
                <a:gd name="T39" fmla="*/ 6 h 153"/>
                <a:gd name="T40" fmla="*/ 96 w 185"/>
                <a:gd name="T41" fmla="*/ 2 h 153"/>
                <a:gd name="T42" fmla="*/ 101 w 185"/>
                <a:gd name="T43" fmla="*/ 17 h 153"/>
                <a:gd name="T44" fmla="*/ 102 w 185"/>
                <a:gd name="T45" fmla="*/ 28 h 153"/>
                <a:gd name="T46" fmla="*/ 99 w 185"/>
                <a:gd name="T47" fmla="*/ 30 h 153"/>
                <a:gd name="T48" fmla="*/ 93 w 185"/>
                <a:gd name="T49" fmla="*/ 20 h 153"/>
                <a:gd name="T50" fmla="*/ 103 w 185"/>
                <a:gd name="T51" fmla="*/ 48 h 153"/>
                <a:gd name="T52" fmla="*/ 102 w 185"/>
                <a:gd name="T53" fmla="*/ 56 h 153"/>
                <a:gd name="T54" fmla="*/ 92 w 185"/>
                <a:gd name="T55" fmla="*/ 53 h 153"/>
                <a:gd name="T56" fmla="*/ 87 w 185"/>
                <a:gd name="T57" fmla="*/ 40 h 153"/>
                <a:gd name="T58" fmla="*/ 83 w 185"/>
                <a:gd name="T59" fmla="*/ 29 h 153"/>
                <a:gd name="T60" fmla="*/ 77 w 185"/>
                <a:gd name="T61" fmla="*/ 19 h 153"/>
                <a:gd name="T62" fmla="*/ 67 w 185"/>
                <a:gd name="T63" fmla="*/ 13 h 153"/>
                <a:gd name="T64" fmla="*/ 69 w 185"/>
                <a:gd name="T65" fmla="*/ 20 h 153"/>
                <a:gd name="T66" fmla="*/ 77 w 185"/>
                <a:gd name="T67" fmla="*/ 31 h 153"/>
                <a:gd name="T68" fmla="*/ 82 w 185"/>
                <a:gd name="T69" fmla="*/ 42 h 153"/>
                <a:gd name="T70" fmla="*/ 85 w 185"/>
                <a:gd name="T71" fmla="*/ 57 h 153"/>
                <a:gd name="T72" fmla="*/ 79 w 185"/>
                <a:gd name="T73" fmla="*/ 70 h 153"/>
                <a:gd name="T74" fmla="*/ 65 w 185"/>
                <a:gd name="T75" fmla="*/ 76 h 153"/>
                <a:gd name="T76" fmla="*/ 53 w 185"/>
                <a:gd name="T77" fmla="*/ 77 h 153"/>
                <a:gd name="T78" fmla="*/ 37 w 185"/>
                <a:gd name="T79" fmla="*/ 76 h 153"/>
                <a:gd name="T80" fmla="*/ 24 w 185"/>
                <a:gd name="T81" fmla="*/ 73 h 153"/>
                <a:gd name="T82" fmla="*/ 13 w 185"/>
                <a:gd name="T83" fmla="*/ 72 h 153"/>
                <a:gd name="T84" fmla="*/ 4 w 185"/>
                <a:gd name="T85" fmla="*/ 73 h 153"/>
                <a:gd name="T86" fmla="*/ 0 w 185"/>
                <a:gd name="T87" fmla="*/ 78 h 153"/>
                <a:gd name="T88" fmla="*/ 10 w 185"/>
                <a:gd name="T89" fmla="*/ 94 h 153"/>
                <a:gd name="T90" fmla="*/ 26 w 185"/>
                <a:gd name="T91" fmla="*/ 110 h 153"/>
                <a:gd name="T92" fmla="*/ 38 w 185"/>
                <a:gd name="T93" fmla="*/ 128 h 153"/>
                <a:gd name="T94" fmla="*/ 46 w 185"/>
                <a:gd name="T95" fmla="*/ 153 h 153"/>
                <a:gd name="T96" fmla="*/ 47 w 185"/>
                <a:gd name="T97" fmla="*/ 147 h 153"/>
                <a:gd name="T98" fmla="*/ 58 w 185"/>
                <a:gd name="T99" fmla="*/ 149 h 153"/>
                <a:gd name="T100" fmla="*/ 65 w 185"/>
                <a:gd name="T101" fmla="*/ 149 h 153"/>
                <a:gd name="T102" fmla="*/ 65 w 185"/>
                <a:gd name="T103" fmla="*/ 142 h 153"/>
                <a:gd name="T104" fmla="*/ 83 w 185"/>
                <a:gd name="T105" fmla="*/ 136 h 153"/>
                <a:gd name="T106" fmla="*/ 97 w 185"/>
                <a:gd name="T107" fmla="*/ 133 h 153"/>
                <a:gd name="T108" fmla="*/ 109 w 185"/>
                <a:gd name="T109" fmla="*/ 130 h 153"/>
                <a:gd name="T110" fmla="*/ 119 w 185"/>
                <a:gd name="T111" fmla="*/ 130 h 153"/>
                <a:gd name="T112" fmla="*/ 134 w 185"/>
                <a:gd name="T113" fmla="*/ 128 h 153"/>
                <a:gd name="T114" fmla="*/ 151 w 185"/>
                <a:gd name="T115" fmla="*/ 125 h 153"/>
                <a:gd name="T116" fmla="*/ 159 w 185"/>
                <a:gd name="T117" fmla="*/ 121 h 153"/>
                <a:gd name="T118" fmla="*/ 172 w 185"/>
                <a:gd name="T119" fmla="*/ 116 h 153"/>
                <a:gd name="T120" fmla="*/ 181 w 185"/>
                <a:gd name="T121" fmla="*/ 1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" h="153">
                  <a:moveTo>
                    <a:pt x="181" y="112"/>
                  </a:moveTo>
                  <a:lnTo>
                    <a:pt x="178" y="109"/>
                  </a:lnTo>
                  <a:lnTo>
                    <a:pt x="180" y="107"/>
                  </a:lnTo>
                  <a:lnTo>
                    <a:pt x="183" y="104"/>
                  </a:lnTo>
                  <a:lnTo>
                    <a:pt x="185" y="103"/>
                  </a:lnTo>
                  <a:lnTo>
                    <a:pt x="183" y="100"/>
                  </a:lnTo>
                  <a:lnTo>
                    <a:pt x="185" y="97"/>
                  </a:lnTo>
                  <a:lnTo>
                    <a:pt x="183" y="93"/>
                  </a:lnTo>
                  <a:lnTo>
                    <a:pt x="181" y="89"/>
                  </a:lnTo>
                  <a:lnTo>
                    <a:pt x="179" y="84"/>
                  </a:lnTo>
                  <a:lnTo>
                    <a:pt x="178" y="80"/>
                  </a:lnTo>
                  <a:lnTo>
                    <a:pt x="176" y="76"/>
                  </a:lnTo>
                  <a:lnTo>
                    <a:pt x="174" y="73"/>
                  </a:lnTo>
                  <a:lnTo>
                    <a:pt x="172" y="69"/>
                  </a:lnTo>
                  <a:lnTo>
                    <a:pt x="169" y="65"/>
                  </a:lnTo>
                  <a:lnTo>
                    <a:pt x="163" y="57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63" y="62"/>
                  </a:lnTo>
                  <a:lnTo>
                    <a:pt x="168" y="68"/>
                  </a:lnTo>
                  <a:lnTo>
                    <a:pt x="171" y="74"/>
                  </a:lnTo>
                  <a:lnTo>
                    <a:pt x="173" y="78"/>
                  </a:lnTo>
                  <a:lnTo>
                    <a:pt x="176" y="84"/>
                  </a:lnTo>
                  <a:lnTo>
                    <a:pt x="178" y="89"/>
                  </a:lnTo>
                  <a:lnTo>
                    <a:pt x="179" y="94"/>
                  </a:lnTo>
                  <a:lnTo>
                    <a:pt x="178" y="93"/>
                  </a:lnTo>
                  <a:lnTo>
                    <a:pt x="175" y="90"/>
                  </a:lnTo>
                  <a:lnTo>
                    <a:pt x="169" y="77"/>
                  </a:lnTo>
                  <a:lnTo>
                    <a:pt x="166" y="71"/>
                  </a:lnTo>
                  <a:lnTo>
                    <a:pt x="150" y="52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31" y="33"/>
                  </a:lnTo>
                  <a:lnTo>
                    <a:pt x="134" y="37"/>
                  </a:lnTo>
                  <a:lnTo>
                    <a:pt x="135" y="40"/>
                  </a:lnTo>
                  <a:lnTo>
                    <a:pt x="137" y="44"/>
                  </a:lnTo>
                  <a:lnTo>
                    <a:pt x="138" y="48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37" y="56"/>
                  </a:lnTo>
                  <a:lnTo>
                    <a:pt x="135" y="53"/>
                  </a:lnTo>
                  <a:lnTo>
                    <a:pt x="134" y="49"/>
                  </a:lnTo>
                  <a:lnTo>
                    <a:pt x="132" y="46"/>
                  </a:lnTo>
                  <a:lnTo>
                    <a:pt x="130" y="43"/>
                  </a:lnTo>
                  <a:lnTo>
                    <a:pt x="126" y="38"/>
                  </a:lnTo>
                  <a:lnTo>
                    <a:pt x="123" y="34"/>
                  </a:lnTo>
                  <a:lnTo>
                    <a:pt x="121" y="30"/>
                  </a:lnTo>
                  <a:lnTo>
                    <a:pt x="117" y="26"/>
                  </a:lnTo>
                  <a:lnTo>
                    <a:pt x="114" y="23"/>
                  </a:lnTo>
                  <a:lnTo>
                    <a:pt x="110" y="17"/>
                  </a:lnTo>
                  <a:lnTo>
                    <a:pt x="107" y="13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9" y="11"/>
                  </a:lnTo>
                  <a:lnTo>
                    <a:pt x="103" y="19"/>
                  </a:lnTo>
                  <a:lnTo>
                    <a:pt x="101" y="1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89" y="15"/>
                  </a:lnTo>
                  <a:lnTo>
                    <a:pt x="83" y="15"/>
                  </a:lnTo>
                  <a:lnTo>
                    <a:pt x="103" y="48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2" y="56"/>
                  </a:lnTo>
                  <a:lnTo>
                    <a:pt x="101" y="59"/>
                  </a:lnTo>
                  <a:lnTo>
                    <a:pt x="96" y="57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8" y="44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3" y="29"/>
                  </a:lnTo>
                  <a:lnTo>
                    <a:pt x="81" y="26"/>
                  </a:lnTo>
                  <a:lnTo>
                    <a:pt x="79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72" y="15"/>
                  </a:lnTo>
                  <a:lnTo>
                    <a:pt x="67" y="13"/>
                  </a:lnTo>
                  <a:lnTo>
                    <a:pt x="64" y="13"/>
                  </a:lnTo>
                  <a:lnTo>
                    <a:pt x="66" y="16"/>
                  </a:lnTo>
                  <a:lnTo>
                    <a:pt x="69" y="20"/>
                  </a:lnTo>
                  <a:lnTo>
                    <a:pt x="72" y="24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2" y="42"/>
                  </a:lnTo>
                  <a:lnTo>
                    <a:pt x="84" y="47"/>
                  </a:lnTo>
                  <a:lnTo>
                    <a:pt x="85" y="53"/>
                  </a:lnTo>
                  <a:lnTo>
                    <a:pt x="85" y="57"/>
                  </a:lnTo>
                  <a:lnTo>
                    <a:pt x="85" y="63"/>
                  </a:lnTo>
                  <a:lnTo>
                    <a:pt x="82" y="67"/>
                  </a:lnTo>
                  <a:lnTo>
                    <a:pt x="79" y="70"/>
                  </a:lnTo>
                  <a:lnTo>
                    <a:pt x="75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3" y="77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8"/>
                  </a:lnTo>
                  <a:lnTo>
                    <a:pt x="10" y="94"/>
                  </a:lnTo>
                  <a:lnTo>
                    <a:pt x="15" y="99"/>
                  </a:lnTo>
                  <a:lnTo>
                    <a:pt x="20" y="105"/>
                  </a:lnTo>
                  <a:lnTo>
                    <a:pt x="26" y="110"/>
                  </a:lnTo>
                  <a:lnTo>
                    <a:pt x="31" y="118"/>
                  </a:lnTo>
                  <a:lnTo>
                    <a:pt x="35" y="123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8" y="149"/>
                  </a:lnTo>
                  <a:lnTo>
                    <a:pt x="62" y="150"/>
                  </a:lnTo>
                  <a:lnTo>
                    <a:pt x="65" y="150"/>
                  </a:lnTo>
                  <a:lnTo>
                    <a:pt x="65" y="149"/>
                  </a:lnTo>
                  <a:lnTo>
                    <a:pt x="66" y="148"/>
                  </a:lnTo>
                  <a:lnTo>
                    <a:pt x="66" y="145"/>
                  </a:lnTo>
                  <a:lnTo>
                    <a:pt x="65" y="142"/>
                  </a:lnTo>
                  <a:lnTo>
                    <a:pt x="72" y="140"/>
                  </a:lnTo>
                  <a:lnTo>
                    <a:pt x="78" y="138"/>
                  </a:lnTo>
                  <a:lnTo>
                    <a:pt x="83" y="136"/>
                  </a:lnTo>
                  <a:lnTo>
                    <a:pt x="88" y="135"/>
                  </a:lnTo>
                  <a:lnTo>
                    <a:pt x="92" y="133"/>
                  </a:lnTo>
                  <a:lnTo>
                    <a:pt x="97" y="133"/>
                  </a:lnTo>
                  <a:lnTo>
                    <a:pt x="102" y="131"/>
                  </a:lnTo>
                  <a:lnTo>
                    <a:pt x="106" y="131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9" y="130"/>
                  </a:lnTo>
                  <a:lnTo>
                    <a:pt x="124" y="130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9" y="128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3" y="124"/>
                  </a:lnTo>
                  <a:lnTo>
                    <a:pt x="156" y="123"/>
                  </a:lnTo>
                  <a:lnTo>
                    <a:pt x="159" y="121"/>
                  </a:lnTo>
                  <a:lnTo>
                    <a:pt x="163" y="120"/>
                  </a:lnTo>
                  <a:lnTo>
                    <a:pt x="168" y="118"/>
                  </a:lnTo>
                  <a:lnTo>
                    <a:pt x="172" y="116"/>
                  </a:lnTo>
                  <a:lnTo>
                    <a:pt x="176" y="114"/>
                  </a:lnTo>
                  <a:lnTo>
                    <a:pt x="181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5" name="Freeform 1223"/>
            <p:cNvSpPr>
              <a:spLocks/>
            </p:cNvSpPr>
            <p:nvPr/>
          </p:nvSpPr>
          <p:spPr bwMode="auto">
            <a:xfrm>
              <a:off x="89" y="1731"/>
              <a:ext cx="2" cy="1"/>
            </a:xfrm>
            <a:custGeom>
              <a:avLst/>
              <a:gdLst>
                <a:gd name="T0" fmla="*/ 5 w 21"/>
                <a:gd name="T1" fmla="*/ 20 h 20"/>
                <a:gd name="T2" fmla="*/ 6 w 21"/>
                <a:gd name="T3" fmla="*/ 18 h 20"/>
                <a:gd name="T4" fmla="*/ 9 w 21"/>
                <a:gd name="T5" fmla="*/ 17 h 20"/>
                <a:gd name="T6" fmla="*/ 12 w 21"/>
                <a:gd name="T7" fmla="*/ 13 h 20"/>
                <a:gd name="T8" fmla="*/ 17 w 21"/>
                <a:gd name="T9" fmla="*/ 10 h 20"/>
                <a:gd name="T10" fmla="*/ 21 w 21"/>
                <a:gd name="T11" fmla="*/ 4 h 20"/>
                <a:gd name="T12" fmla="*/ 21 w 21"/>
                <a:gd name="T13" fmla="*/ 0 h 20"/>
                <a:gd name="T14" fmla="*/ 13 w 21"/>
                <a:gd name="T15" fmla="*/ 8 h 20"/>
                <a:gd name="T16" fmla="*/ 10 w 21"/>
                <a:gd name="T17" fmla="*/ 7 h 20"/>
                <a:gd name="T18" fmla="*/ 8 w 21"/>
                <a:gd name="T19" fmla="*/ 8 h 20"/>
                <a:gd name="T20" fmla="*/ 5 w 21"/>
                <a:gd name="T21" fmla="*/ 10 h 20"/>
                <a:gd name="T22" fmla="*/ 3 w 21"/>
                <a:gd name="T23" fmla="*/ 12 h 20"/>
                <a:gd name="T24" fmla="*/ 1 w 21"/>
                <a:gd name="T25" fmla="*/ 15 h 20"/>
                <a:gd name="T26" fmla="*/ 0 w 21"/>
                <a:gd name="T27" fmla="*/ 17 h 20"/>
                <a:gd name="T28" fmla="*/ 2 w 21"/>
                <a:gd name="T29" fmla="*/ 18 h 20"/>
                <a:gd name="T30" fmla="*/ 5 w 21"/>
                <a:gd name="T31" fmla="*/ 20 h 20"/>
                <a:gd name="T32" fmla="*/ 5 w 21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5" y="20"/>
                  </a:moveTo>
                  <a:lnTo>
                    <a:pt x="6" y="18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6" name="Freeform 1224"/>
            <p:cNvSpPr>
              <a:spLocks/>
            </p:cNvSpPr>
            <p:nvPr/>
          </p:nvSpPr>
          <p:spPr bwMode="auto">
            <a:xfrm>
              <a:off x="84" y="1732"/>
              <a:ext cx="3" cy="1"/>
            </a:xfrm>
            <a:custGeom>
              <a:avLst/>
              <a:gdLst>
                <a:gd name="T0" fmla="*/ 0 w 31"/>
                <a:gd name="T1" fmla="*/ 1 h 4"/>
                <a:gd name="T2" fmla="*/ 3 w 31"/>
                <a:gd name="T3" fmla="*/ 0 h 4"/>
                <a:gd name="T4" fmla="*/ 7 w 31"/>
                <a:gd name="T5" fmla="*/ 0 h 4"/>
                <a:gd name="T6" fmla="*/ 10 w 31"/>
                <a:gd name="T7" fmla="*/ 0 h 4"/>
                <a:gd name="T8" fmla="*/ 15 w 31"/>
                <a:gd name="T9" fmla="*/ 0 h 4"/>
                <a:gd name="T10" fmla="*/ 19 w 31"/>
                <a:gd name="T11" fmla="*/ 0 h 4"/>
                <a:gd name="T12" fmla="*/ 23 w 31"/>
                <a:gd name="T13" fmla="*/ 1 h 4"/>
                <a:gd name="T14" fmla="*/ 27 w 31"/>
                <a:gd name="T15" fmla="*/ 2 h 4"/>
                <a:gd name="T16" fmla="*/ 31 w 31"/>
                <a:gd name="T17" fmla="*/ 4 h 4"/>
                <a:gd name="T18" fmla="*/ 27 w 31"/>
                <a:gd name="T19" fmla="*/ 4 h 4"/>
                <a:gd name="T20" fmla="*/ 23 w 31"/>
                <a:gd name="T21" fmla="*/ 4 h 4"/>
                <a:gd name="T22" fmla="*/ 19 w 31"/>
                <a:gd name="T23" fmla="*/ 4 h 4"/>
                <a:gd name="T24" fmla="*/ 15 w 31"/>
                <a:gd name="T25" fmla="*/ 4 h 4"/>
                <a:gd name="T26" fmla="*/ 9 w 31"/>
                <a:gd name="T27" fmla="*/ 3 h 4"/>
                <a:gd name="T28" fmla="*/ 6 w 31"/>
                <a:gd name="T29" fmla="*/ 2 h 4"/>
                <a:gd name="T30" fmla="*/ 2 w 31"/>
                <a:gd name="T31" fmla="*/ 1 h 4"/>
                <a:gd name="T32" fmla="*/ 0 w 31"/>
                <a:gd name="T33" fmla="*/ 1 h 4"/>
                <a:gd name="T34" fmla="*/ 0 w 31"/>
                <a:gd name="T3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859" name="Picture 12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590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61" name="Picture 12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19400"/>
            <a:ext cx="590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60" name="Picture 12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590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543800" cy="4953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 sz="1600"/>
          </a:p>
          <a:p>
            <a:pPr marL="609600" indent="-609600">
              <a:buFontTx/>
              <a:buAutoNum type="arabicPeriod"/>
            </a:pPr>
            <a:r>
              <a:rPr lang="en-US" sz="2800"/>
              <a:t>Prewrite/Box Outline</a:t>
            </a:r>
            <a:r>
              <a:rPr lang="en-US" sz="2800">
                <a:solidFill>
                  <a:srgbClr val="FF0000"/>
                </a:solidFill>
              </a:rPr>
              <a:t>*</a:t>
            </a: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rgbClr val="FF0000"/>
                </a:solidFill>
              </a:rPr>
              <a:t>Write Draft*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Ratiocinate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Edit/Revise/                                                                             Complete                                                                                                   Essay</a:t>
            </a:r>
          </a:p>
          <a:p>
            <a:pPr marL="609600" indent="-609600">
              <a:buFontTx/>
              <a:buNone/>
            </a:pPr>
            <a:endParaRPr lang="en-US" sz="2400" b="1" u="sng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581400" y="5410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0" y="533400"/>
            <a:ext cx="83820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*</a:t>
            </a:r>
            <a:r>
              <a:rPr lang="en-US" sz="2800"/>
              <a:t>You’ll write detailed </a:t>
            </a:r>
            <a:r>
              <a:rPr lang="en-US" sz="2800">
                <a:solidFill>
                  <a:schemeClr val="accent2"/>
                </a:solidFill>
              </a:rPr>
              <a:t>document references</a:t>
            </a:r>
            <a:r>
              <a:rPr lang="en-US" sz="2800"/>
              <a:t> in your DBQ draft. 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3429000" y="2590800"/>
            <a:ext cx="5181600" cy="3962400"/>
          </a:xfrm>
          <a:prstGeom prst="wedgeEllipseCallout">
            <a:avLst>
              <a:gd name="adj1" fmla="val -41208"/>
              <a:gd name="adj2" fmla="val -52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Step 2:  Expand organized ideas from box outline to five paragraph essay</a:t>
            </a:r>
          </a:p>
        </p:txBody>
      </p:sp>
    </p:spTree>
    <p:extLst>
      <p:ext uri="{BB962C8B-B14F-4D97-AF65-F5344CB8AC3E}">
        <p14:creationId xmlns:p14="http://schemas.microsoft.com/office/powerpoint/2010/main" val="1616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0025-0802-2010-0504_book_cartoon_character_with_welcoming_open_arm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667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257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sz="2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000" b="1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chemeClr val="accent2"/>
                </a:solidFill>
              </a:rPr>
              <a:t>DO </a:t>
            </a:r>
            <a:r>
              <a:rPr lang="en-US" sz="3000" b="1" i="1" dirty="0">
                <a:solidFill>
                  <a:schemeClr val="accent2"/>
                </a:solidFill>
              </a:rPr>
              <a:t>refer</a:t>
            </a:r>
            <a:r>
              <a:rPr lang="en-US" sz="3000" b="1" dirty="0">
                <a:solidFill>
                  <a:schemeClr val="accent2"/>
                </a:solidFill>
              </a:rPr>
              <a:t> to documents.</a:t>
            </a:r>
            <a:r>
              <a:rPr lang="en-US" sz="3000" dirty="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DON’T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n-US" sz="3000" dirty="0" smtClean="0"/>
              <a:t>forget to use them.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US" sz="3000" b="1" dirty="0" smtClean="0">
                <a:solidFill>
                  <a:schemeClr val="accent2"/>
                </a:solidFill>
              </a:rPr>
              <a:t>DO identify documents by title or description, such as, “Franklin’s cartoon illustrates…”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DON’T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n-US" sz="3000" dirty="0" smtClean="0"/>
              <a:t>footnote or tag documents, such as “Document A illustrates…”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chemeClr val="accent2"/>
                </a:solidFill>
              </a:rPr>
              <a:t>DO </a:t>
            </a:r>
            <a:r>
              <a:rPr lang="en-US" sz="3000" b="1" dirty="0">
                <a:solidFill>
                  <a:schemeClr val="accent2"/>
                </a:solidFill>
              </a:rPr>
              <a:t>paraphrase documents.</a:t>
            </a:r>
            <a:r>
              <a:rPr lang="en-US" sz="3000" dirty="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DON’T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n-US" sz="3000" dirty="0" smtClean="0"/>
              <a:t>quote, copy, rewrite or list the documents.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71684" name="AutoShape 4" descr="books-286x382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133850" y="2843213"/>
            <a:ext cx="8763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315200" cy="1143000"/>
          </a:xfrm>
        </p:spPr>
        <p:txBody>
          <a:bodyPr/>
          <a:lstStyle/>
          <a:p>
            <a:pPr algn="l"/>
            <a:r>
              <a:rPr lang="en-US" sz="4800" b="1"/>
              <a:t>Writing References</a:t>
            </a:r>
          </a:p>
        </p:txBody>
      </p:sp>
    </p:spTree>
    <p:extLst>
      <p:ext uri="{BB962C8B-B14F-4D97-AF65-F5344CB8AC3E}">
        <p14:creationId xmlns:p14="http://schemas.microsoft.com/office/powerpoint/2010/main" val="19685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0025-0802-2010-0504_book_cartoon_character_with_welcoming_open_arm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7432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25780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sz="30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DO explain how documents support your answer.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DON’T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/>
              <a:t>just restate content of documents.</a:t>
            </a:r>
          </a:p>
          <a:p>
            <a:pPr marL="609600" indent="-609600"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DO use power verbs like </a:t>
            </a:r>
            <a:r>
              <a:rPr lang="en-US" sz="2800" b="1" i="1">
                <a:solidFill>
                  <a:schemeClr val="accent2"/>
                </a:solidFill>
              </a:rPr>
              <a:t>represents</a:t>
            </a:r>
            <a:r>
              <a:rPr lang="en-US" sz="2800" b="1">
                <a:solidFill>
                  <a:schemeClr val="accent2"/>
                </a:solidFill>
              </a:rPr>
              <a:t>, </a:t>
            </a:r>
            <a:r>
              <a:rPr lang="en-US" sz="2800" b="1" i="1">
                <a:solidFill>
                  <a:schemeClr val="accent2"/>
                </a:solidFill>
              </a:rPr>
              <a:t>illustrates</a:t>
            </a:r>
            <a:r>
              <a:rPr lang="en-US" sz="2800" b="1">
                <a:solidFill>
                  <a:schemeClr val="accent2"/>
                </a:solidFill>
              </a:rPr>
              <a:t>, </a:t>
            </a:r>
            <a:r>
              <a:rPr lang="en-US" sz="2800" b="1" i="1">
                <a:solidFill>
                  <a:schemeClr val="accent2"/>
                </a:solidFill>
              </a:rPr>
              <a:t>portrays</a:t>
            </a:r>
            <a:r>
              <a:rPr lang="en-US" sz="2800" b="1">
                <a:solidFill>
                  <a:schemeClr val="accent2"/>
                </a:solidFill>
              </a:rPr>
              <a:t>, </a:t>
            </a:r>
            <a:r>
              <a:rPr lang="en-US" sz="2800" b="1" i="1">
                <a:solidFill>
                  <a:schemeClr val="accent2"/>
                </a:solidFill>
              </a:rPr>
              <a:t>exemplifies</a:t>
            </a:r>
            <a:r>
              <a:rPr lang="en-US" sz="2800" b="1">
                <a:solidFill>
                  <a:schemeClr val="accent2"/>
                </a:solidFill>
              </a:rPr>
              <a:t>, </a:t>
            </a:r>
            <a:r>
              <a:rPr lang="en-US" sz="2800" b="1" i="1">
                <a:solidFill>
                  <a:schemeClr val="accent2"/>
                </a:solidFill>
              </a:rPr>
              <a:t>depicts</a:t>
            </a:r>
            <a:r>
              <a:rPr lang="en-US" sz="2800" b="1">
                <a:solidFill>
                  <a:schemeClr val="accent2"/>
                </a:solidFill>
              </a:rPr>
              <a:t>, </a:t>
            </a:r>
            <a:r>
              <a:rPr lang="en-US" sz="2800" b="1" i="1">
                <a:solidFill>
                  <a:schemeClr val="accent2"/>
                </a:solidFill>
              </a:rPr>
              <a:t>reveals</a:t>
            </a:r>
            <a:r>
              <a:rPr lang="en-US" sz="2800" b="1">
                <a:solidFill>
                  <a:schemeClr val="accent2"/>
                </a:solidFill>
              </a:rPr>
              <a:t>, </a:t>
            </a:r>
            <a:r>
              <a:rPr lang="en-US" sz="2800" b="1" i="1">
                <a:solidFill>
                  <a:schemeClr val="accent2"/>
                </a:solidFill>
              </a:rPr>
              <a:t>demonstrates</a:t>
            </a:r>
            <a:r>
              <a:rPr lang="en-US" sz="2800" b="1">
                <a:solidFill>
                  <a:schemeClr val="accent2"/>
                </a:solidFill>
              </a:rPr>
              <a:t>, </a:t>
            </a:r>
            <a:r>
              <a:rPr lang="en-US" sz="2800" b="1" i="1">
                <a:solidFill>
                  <a:schemeClr val="accent2"/>
                </a:solidFill>
              </a:rPr>
              <a:t>indicates</a:t>
            </a:r>
            <a:r>
              <a:rPr lang="en-US" sz="2800" b="1">
                <a:solidFill>
                  <a:schemeClr val="accent2"/>
                </a:solidFill>
              </a:rPr>
              <a:t> and </a:t>
            </a:r>
            <a:r>
              <a:rPr lang="en-US" sz="2800" b="1" i="1">
                <a:solidFill>
                  <a:schemeClr val="accent2"/>
                </a:solidFill>
              </a:rPr>
              <a:t>symbolizes</a:t>
            </a:r>
            <a:r>
              <a:rPr lang="en-US" sz="2800" b="1">
                <a:solidFill>
                  <a:schemeClr val="accent2"/>
                </a:solidFill>
              </a:rPr>
              <a:t> .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DON’T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use weak verbs such as </a:t>
            </a:r>
            <a:r>
              <a:rPr lang="en-US" sz="2800" i="1"/>
              <a:t>show</a:t>
            </a:r>
            <a:r>
              <a:rPr lang="en-US" sz="2800"/>
              <a:t>,                   </a:t>
            </a:r>
            <a:r>
              <a:rPr lang="en-US" sz="2800" i="1"/>
              <a:t>feel</a:t>
            </a:r>
            <a:r>
              <a:rPr lang="en-US" sz="2800"/>
              <a:t> or </a:t>
            </a:r>
            <a:r>
              <a:rPr lang="en-US" sz="2800" i="1"/>
              <a:t>believe</a:t>
            </a:r>
            <a:r>
              <a:rPr lang="en-US" sz="2800"/>
              <a:t>.</a:t>
            </a:r>
          </a:p>
          <a:p>
            <a:pPr marL="609600" indent="-609600">
              <a:buFontTx/>
              <a:buNone/>
            </a:pPr>
            <a:endParaRPr lang="en-US" sz="2000"/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DO write to a sophisticated audience.</a:t>
            </a:r>
          </a:p>
          <a:p>
            <a:pPr marL="609600" indent="-609600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DON’T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/>
              <a:t>use words like </a:t>
            </a:r>
            <a:r>
              <a:rPr lang="en-US" sz="2800" i="1"/>
              <a:t>good</a:t>
            </a:r>
            <a:r>
              <a:rPr lang="en-US" sz="2800"/>
              <a:t>, </a:t>
            </a:r>
            <a:r>
              <a:rPr lang="en-US" sz="2800" i="1"/>
              <a:t>bad</a:t>
            </a:r>
            <a:r>
              <a:rPr lang="en-US" sz="2800"/>
              <a:t>, etc.</a:t>
            </a:r>
          </a:p>
          <a:p>
            <a:pPr marL="609600" indent="-609600">
              <a:buFontTx/>
              <a:buNone/>
            </a:pPr>
            <a:endParaRPr lang="en-US" sz="2800"/>
          </a:p>
          <a:p>
            <a:pPr marL="609600" indent="-609600">
              <a:buFontTx/>
              <a:buNone/>
            </a:pP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72708" name="AutoShape 4" descr="books-286x382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133850" y="2843213"/>
            <a:ext cx="8763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371600"/>
          </a:xfrm>
        </p:spPr>
        <p:txBody>
          <a:bodyPr/>
          <a:lstStyle/>
          <a:p>
            <a:r>
              <a:rPr lang="en-US" sz="4800" b="1"/>
              <a:t>Writing References cont.</a:t>
            </a:r>
          </a:p>
        </p:txBody>
      </p:sp>
    </p:spTree>
    <p:extLst>
      <p:ext uri="{BB962C8B-B14F-4D97-AF65-F5344CB8AC3E}">
        <p14:creationId xmlns:p14="http://schemas.microsoft.com/office/powerpoint/2010/main" val="377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1371600" y="990600"/>
            <a:ext cx="2514600" cy="2362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>
              <a:latin typeface="Franklin Gothic Heavy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6781800" cy="2362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1</a:t>
            </a:r>
            <a:r>
              <a:rPr lang="en-US" b="1" baseline="30000"/>
              <a:t>st</a:t>
            </a:r>
            <a:r>
              <a:rPr lang="en-US" sz="3000" b="1"/>
              <a:t> Person</a:t>
            </a:r>
            <a:r>
              <a:rPr lang="en-US" sz="3000"/>
              <a:t>:  </a:t>
            </a:r>
            <a:r>
              <a:rPr lang="en-US" sz="3000" b="1"/>
              <a:t>All about #1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/>
              <a:t>                   (</a:t>
            </a:r>
            <a:r>
              <a:rPr lang="en-US" sz="3000" i="1"/>
              <a:t>I, me, we, us, our</a:t>
            </a:r>
            <a:r>
              <a:rPr lang="en-US" sz="30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2</a:t>
            </a:r>
            <a:r>
              <a:rPr lang="en-US" b="1" baseline="30000"/>
              <a:t>nd</a:t>
            </a:r>
            <a:r>
              <a:rPr lang="en-US" sz="3000" b="1"/>
              <a:t> Person</a:t>
            </a:r>
            <a:r>
              <a:rPr lang="en-US" sz="3000"/>
              <a:t>:  </a:t>
            </a:r>
            <a:r>
              <a:rPr lang="en-US" sz="3000" b="1"/>
              <a:t>Two = you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/>
              <a:t>                   (</a:t>
            </a:r>
            <a:r>
              <a:rPr lang="en-US" sz="3000" i="1"/>
              <a:t>you, your, yours</a:t>
            </a:r>
            <a:r>
              <a:rPr lang="en-US" sz="30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000"/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chemeClr val="accent1"/>
                </a:solidFill>
              </a:rPr>
              <a:t>                     </a:t>
            </a:r>
          </a:p>
          <a:p>
            <a:pPr>
              <a:lnSpc>
                <a:spcPct val="90000"/>
              </a:lnSpc>
            </a:pPr>
            <a:endParaRPr lang="en-US" sz="26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924800" cy="990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Use Third Person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8153400" cy="30051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/>
              <a:t>3</a:t>
            </a:r>
            <a:r>
              <a:rPr lang="en-US" sz="3400" b="1" baseline="30000"/>
              <a:t>rd</a:t>
            </a:r>
            <a:r>
              <a:rPr lang="en-US" sz="3400" b="1"/>
              <a:t> Person:  Write as reporter using:</a:t>
            </a:r>
          </a:p>
          <a:p>
            <a:pPr algn="l"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Kristen ITC" pitchFamily="66" charset="0"/>
              </a:rPr>
              <a:t>                                   </a:t>
            </a:r>
            <a:r>
              <a:rPr lang="en-US" sz="3000" b="1">
                <a:solidFill>
                  <a:srgbClr val="FF0000"/>
                </a:solidFill>
              </a:rPr>
              <a:t>he, she, it,  						him, her, them,                            					they, its, their</a:t>
            </a:r>
          </a:p>
          <a:p>
            <a:pPr algn="l">
              <a:spcBef>
                <a:spcPct val="50000"/>
              </a:spcBef>
            </a:pPr>
            <a:endParaRPr lang="en-US" sz="3000" b="1">
              <a:solidFill>
                <a:srgbClr val="FF0000"/>
              </a:solidFill>
            </a:endParaRPr>
          </a:p>
        </p:txBody>
      </p:sp>
      <p:pic>
        <p:nvPicPr>
          <p:cNvPr id="73735" name="Picture 7" descr="newspaper_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19050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checkmark-AwesomeClipartForKi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16970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507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iRespondQuestionMaster</vt:lpstr>
      <vt:lpstr>iRespondGraphMaster</vt:lpstr>
      <vt:lpstr>PowerPoint Presentation</vt:lpstr>
      <vt:lpstr>Prompt = Why did Islam spread so quickly?</vt:lpstr>
      <vt:lpstr>Thesis = a statement of the writer’s position that he/she supports or proves with evidence</vt:lpstr>
      <vt:lpstr>Historical Evidence =  facts   +   analysis  </vt:lpstr>
      <vt:lpstr>References in the Outline</vt:lpstr>
      <vt:lpstr>PowerPoint Presentation</vt:lpstr>
      <vt:lpstr>Writing References</vt:lpstr>
      <vt:lpstr>Writing References cont.</vt:lpstr>
      <vt:lpstr>Use Third Person</vt:lpstr>
      <vt:lpstr>PowerPoint Presentation</vt:lpstr>
      <vt:lpstr>COLOR CODE</vt:lpstr>
    </vt:vector>
  </TitlesOfParts>
  <Company>Plano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 B. Brown</dc:creator>
  <cp:lastModifiedBy>Kasisi Brown</cp:lastModifiedBy>
  <cp:revision>4</cp:revision>
  <dcterms:created xsi:type="dcterms:W3CDTF">2012-05-03T13:20:38Z</dcterms:created>
  <dcterms:modified xsi:type="dcterms:W3CDTF">2013-09-20T01:00:09Z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