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7" r:id="rId4"/>
    <p:sldId id="259" r:id="rId5"/>
    <p:sldId id="261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3B339-EC38-48D1-822D-2F9D95F49F25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7DB59-18B8-4680-94CD-7D6D5C7E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69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82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20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89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8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7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52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10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8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82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7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69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82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20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89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8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7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52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10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8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20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7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6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8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5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1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8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0219A-CCF9-4C4C-8F4A-D85012706D18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A6162-7E89-46BD-8699-58B1E3CA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0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0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70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K1c4V47VjS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 January 14, </a:t>
            </a:r>
            <a:r>
              <a:rPr lang="en-US" dirty="0" smtClean="0"/>
              <a:t>2014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“Images of Africa”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1"/>
            <a:ext cx="8839200" cy="26669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Respond to the following prompt:</a:t>
            </a:r>
          </a:p>
          <a:p>
            <a:pPr>
              <a:buNone/>
            </a:pPr>
            <a:r>
              <a:rPr lang="en-US" b="1" dirty="0" smtClean="0"/>
              <a:t>	“When you envision Africa, what do you see in your mind’s eye?” </a:t>
            </a:r>
            <a:r>
              <a:rPr lang="en-US" dirty="0" smtClean="0"/>
              <a:t>Continue to write until time is called. Be prepared to share your response with the class.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15859"/>
            <a:ext cx="35814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69319"/>
            <a:ext cx="3874751" cy="257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8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8392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SS7G1 The student will locate selected features of Africa.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a. Locate on a world and regional political-physical map: the Sahara, Sahel, savanna, tropical rain forest, Congo River, Niger River, Nile River, Lake Tanganyika, Lake Victoria, Atlas Mountains, and Kalahari Desert. </a:t>
            </a:r>
          </a:p>
          <a:p>
            <a:pPr marL="0" indent="0">
              <a:buNone/>
            </a:pPr>
            <a:r>
              <a:rPr lang="en-US" dirty="0"/>
              <a:t>b. Locate on a world and regional political-physical map the countries of, Democratic Republic of the Congo (Zaire), Egypt, Kenya, Nigeria, South Africa, and Sudan. 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How has the location of the countries of Africa </a:t>
            </a:r>
            <a:r>
              <a:rPr lang="en-US" sz="4400" dirty="0" smtClean="0"/>
              <a:t>impacted the continents development?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Africa You Never See on TV!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638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dirty="0" smtClean="0"/>
              <a:t>Watch the following video clip. What did you find most surprising about Africa? Why? Be prepared to share your response with the </a:t>
            </a:r>
            <a:r>
              <a:rPr lang="en-US" sz="11200" dirty="0"/>
              <a:t>class. </a:t>
            </a:r>
            <a:endParaRPr lang="en-US" sz="11200" dirty="0" smtClean="0"/>
          </a:p>
          <a:p>
            <a:pPr marL="0" indent="0">
              <a:buNone/>
            </a:pPr>
            <a:endParaRPr lang="en-US" sz="8600" dirty="0" smtClean="0"/>
          </a:p>
          <a:p>
            <a:pPr marL="0" indent="0">
              <a:buNone/>
            </a:pPr>
            <a:r>
              <a:rPr lang="en-US" sz="8600" dirty="0" smtClean="0">
                <a:hlinkClick r:id="rId2"/>
              </a:rPr>
              <a:t>http</a:t>
            </a:r>
            <a:r>
              <a:rPr lang="en-US" sz="8600" dirty="0">
                <a:hlinkClick r:id="rId2"/>
              </a:rPr>
              <a:t>://</a:t>
            </a:r>
            <a:r>
              <a:rPr lang="en-US" sz="8600" dirty="0" smtClean="0">
                <a:hlinkClick r:id="rId2"/>
              </a:rPr>
              <a:t>www.youtube.com/watch?v=K1c4V47VjSk</a:t>
            </a:r>
            <a:endParaRPr lang="en-US" sz="8600" dirty="0" smtClean="0"/>
          </a:p>
          <a:p>
            <a:pPr marL="0" indent="0">
              <a:buNone/>
            </a:pPr>
            <a:endParaRPr lang="en-US" sz="8600" dirty="0" smtClean="0"/>
          </a:p>
          <a:p>
            <a:pPr marL="0" indent="0">
              <a:buNone/>
            </a:pPr>
            <a:endParaRPr lang="en-US" sz="59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8" y="2895600"/>
            <a:ext cx="369794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6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 this video and your textbook to help you label the political and physical map of Africa.</a:t>
            </a:r>
            <a:endParaRPr lang="en-US" sz="3200" dirty="0"/>
          </a:p>
        </p:txBody>
      </p:sp>
      <p:pic>
        <p:nvPicPr>
          <p:cNvPr id="4" name="TeacherTube - Africa Mapping for CRCT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1066800"/>
            <a:ext cx="8229600" cy="5287963"/>
          </a:xfrm>
        </p:spPr>
      </p:pic>
    </p:spTree>
    <p:extLst>
      <p:ext uri="{BB962C8B-B14F-4D97-AF65-F5344CB8AC3E}">
        <p14:creationId xmlns:p14="http://schemas.microsoft.com/office/powerpoint/2010/main" val="392663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Reflection Log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Complete </a:t>
            </a:r>
            <a:r>
              <a:rPr lang="en-US" sz="3600" dirty="0"/>
              <a:t>the following 3 statements</a:t>
            </a:r>
            <a:r>
              <a:rPr lang="en-US" sz="3600" dirty="0" smtClean="0"/>
              <a:t>:</a:t>
            </a:r>
          </a:p>
          <a:p>
            <a:pPr marL="0" indent="0">
              <a:buNone/>
            </a:pPr>
            <a:r>
              <a:rPr lang="en-US" sz="3600" dirty="0" smtClean="0"/>
              <a:t>(</a:t>
            </a:r>
            <a:r>
              <a:rPr lang="en-US" sz="3600" dirty="0"/>
              <a:t>1) Key ideas from this discussion were</a:t>
            </a:r>
            <a:r>
              <a:rPr lang="en-US" sz="3600" dirty="0" smtClean="0"/>
              <a:t>….</a:t>
            </a:r>
          </a:p>
          <a:p>
            <a:pPr marL="0" indent="0">
              <a:buNone/>
            </a:pPr>
            <a:r>
              <a:rPr lang="en-US" sz="3600" dirty="0" smtClean="0"/>
              <a:t>(</a:t>
            </a:r>
            <a:r>
              <a:rPr lang="en-US" sz="3600" dirty="0"/>
              <a:t>2) Connections I can make with other ideas are…. and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(</a:t>
            </a:r>
            <a:r>
              <a:rPr lang="en-US" sz="3600" dirty="0"/>
              <a:t>3) Questions I still have are….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Finish and study your maps of Africa. Your map will be due at the beginning of class tomorrow. We will have a quiz Friday! The quiz will cover the geography of African and the environmental issues of Africa.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06486"/>
            <a:ext cx="386715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9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252</Words>
  <Application>Microsoft Office PowerPoint</Application>
  <PresentationFormat>On-screen Show (4:3)</PresentationFormat>
  <Paragraphs>50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iRespondQuestionMaster</vt:lpstr>
      <vt:lpstr>iRespondGraphMaster</vt:lpstr>
      <vt:lpstr>Warm Up January 14, 2014   “Images of Africa”</vt:lpstr>
      <vt:lpstr>Standards</vt:lpstr>
      <vt:lpstr>Essential Question</vt:lpstr>
      <vt:lpstr>The Africa You Never See on TV!</vt:lpstr>
      <vt:lpstr>Use this video and your textbook to help you label the political and physical map of Africa.</vt:lpstr>
      <vt:lpstr>Lesson Reflection Log 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January 8, 2012   “Images of Africa”</dc:title>
  <dc:creator>Kasisi Brown</dc:creator>
  <cp:lastModifiedBy>Kasisi Brown</cp:lastModifiedBy>
  <cp:revision>16</cp:revision>
  <dcterms:created xsi:type="dcterms:W3CDTF">2013-01-08T13:35:02Z</dcterms:created>
  <dcterms:modified xsi:type="dcterms:W3CDTF">2014-01-14T23:34:49Z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