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handoutMasterIdLst>
    <p:handoutMasterId r:id="rId32"/>
  </p:handoutMasterIdLst>
  <p:sldIdLst>
    <p:sldId id="292" r:id="rId3"/>
    <p:sldId id="291" r:id="rId4"/>
    <p:sldId id="289" r:id="rId5"/>
    <p:sldId id="290" r:id="rId6"/>
    <p:sldId id="294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5" r:id="rId31"/>
  </p:sldIdLst>
  <p:sldSz cx="12192000" cy="6858000"/>
  <p:notesSz cx="9223375" cy="7004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73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63" y="0"/>
            <a:ext cx="39973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60702-202B-45C9-9384-FCC6A932643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3213"/>
            <a:ext cx="39973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63" y="6653213"/>
            <a:ext cx="39973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7625-D60C-47D2-99CB-32EA4083F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FA8A-3FF0-44CD-B161-9447E3F96EAB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66FBA-1424-4133-ABA2-D9D016933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22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A3F0-11C2-4146-8129-CD59835E58B4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902A-00C5-4DA0-A0DB-494B27DD2A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16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9772-3B99-446D-ADC0-DA735DB37DDC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DF45-D512-4E56-9496-FDA99F954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86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E967-B234-4E2D-A494-72FB30735ED6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01D5-183C-4193-A0A3-3B4D5C14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849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681C-CBDA-4715-BA2B-E0240102513B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F868-88EC-4966-AB53-B125CFF89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60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B6CC-9DFB-4538-8287-A5496821F110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143A-A1F3-464C-9350-D95090570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7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A60F-6E52-4269-A424-7E7E04A42A37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8085-E66C-4BB5-A08D-70EBB489F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11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35024" y="0"/>
            <a:ext cx="9720072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30096" y="0"/>
            <a:ext cx="9131808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EA53-57AB-4F00-B66C-CEBB024F3F6D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DD1F-5E95-4743-86B6-FFDFF04DE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45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39B6-3190-49A8-ABDC-AF3FD49D60BA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F814-DB46-45BE-895D-9C4829D12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1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B91D-4220-410D-B833-F0B125BC1E33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FF5F-71AD-4E9C-859E-74D50F33D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42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C41E-1FFA-4A41-A300-94EEAC8E61CF}" type="datetime1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F864-936C-440B-98A6-38A5E5668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0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4874" y="269113"/>
            <a:ext cx="10382250" cy="1471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4491" y="2649982"/>
            <a:ext cx="10323017" cy="1708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CE8ED-3E51-45A9-B160-7479AC22BD0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CBBCE-8D9D-48AA-BF5E-3D24C7C4DDD7}" type="slidenum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13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syEGQmcmz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ea typeface="ＭＳ Ｐゴシック" pitchFamily="-110" charset="-128"/>
              </a:rPr>
              <a:t>Hello!- 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ea typeface="ＭＳ Ｐゴシック" pitchFamily="-110" charset="-128"/>
              </a:rPr>
              <a:t>10/5/15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  <a:ea typeface="ＭＳ Ｐゴシック" pitchFamily="-110" charset="-128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838200"/>
            <a:ext cx="10134600" cy="556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000" dirty="0">
                <a:solidFill>
                  <a:schemeClr val="bg1"/>
                </a:solidFill>
              </a:rPr>
              <a:t>#1. Enter and sit quietly</a:t>
            </a:r>
          </a:p>
          <a:p>
            <a:pPr algn="l" eaLnBrk="1" hangingPunct="1">
              <a:defRPr/>
            </a:pPr>
            <a:r>
              <a:rPr lang="en-US" altLang="en-US" sz="2000" dirty="0">
                <a:solidFill>
                  <a:schemeClr val="bg1"/>
                </a:solidFill>
              </a:rPr>
              <a:t>#2.  Complete the Warm up </a:t>
            </a:r>
            <a:r>
              <a:rPr lang="en-US" altLang="en-US" sz="2000" dirty="0" smtClean="0">
                <a:solidFill>
                  <a:schemeClr val="bg1"/>
                </a:solidFill>
              </a:rPr>
              <a:t>below: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l" eaLnBrk="1" hangingPunct="1">
              <a:defRPr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l"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The country of Kosovo seeks to improve its standard of living. Which program could assist them in accomplishing that goal?</a:t>
            </a:r>
          </a:p>
          <a:p>
            <a:pPr algn="l"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A) a program that builds more airplanes</a:t>
            </a:r>
          </a:p>
          <a:p>
            <a:pPr algn="l"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B) a program that increases the number of police</a:t>
            </a:r>
          </a:p>
          <a:p>
            <a:pPr algn="l"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C) a program that teaches workers how to handle money</a:t>
            </a:r>
          </a:p>
          <a:p>
            <a:pPr algn="l"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D) a program that assists adults in learning to read and write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3624" y="460248"/>
            <a:ext cx="9395460" cy="24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8727" y="831469"/>
            <a:ext cx="795337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0" spc="-690" dirty="0">
                <a:latin typeface="Verdana"/>
                <a:cs typeface="Verdana"/>
              </a:rPr>
              <a:t>T</a:t>
            </a:r>
            <a:r>
              <a:rPr sz="9000" spc="695" dirty="0">
                <a:latin typeface="Verdana"/>
                <a:cs typeface="Verdana"/>
              </a:rPr>
              <a:t>r</a:t>
            </a:r>
            <a:r>
              <a:rPr sz="9000" spc="855" dirty="0">
                <a:latin typeface="Verdana"/>
                <a:cs typeface="Verdana"/>
              </a:rPr>
              <a:t>ade</a:t>
            </a:r>
            <a:r>
              <a:rPr sz="9000" spc="-625" dirty="0">
                <a:latin typeface="Verdana"/>
                <a:cs typeface="Verdana"/>
              </a:rPr>
              <a:t> </a:t>
            </a:r>
            <a:r>
              <a:rPr sz="9000" spc="-1200" dirty="0">
                <a:latin typeface="Verdana"/>
                <a:cs typeface="Verdana"/>
              </a:rPr>
              <a:t>R</a:t>
            </a:r>
            <a:r>
              <a:rPr sz="9000" spc="335" dirty="0">
                <a:latin typeface="Verdana"/>
                <a:cs typeface="Verdana"/>
              </a:rPr>
              <a:t>outes</a:t>
            </a:r>
            <a:endParaRPr sz="9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2616" y="2336419"/>
            <a:ext cx="9612630" cy="384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70534" algn="l"/>
                <a:tab pos="6644640" algn="l"/>
              </a:tabLst>
            </a:pPr>
            <a:r>
              <a:rPr sz="2800" dirty="0">
                <a:latin typeface="Palatino Linotype"/>
                <a:cs typeface="Palatino Linotype"/>
              </a:rPr>
              <a:t>In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140</a:t>
            </a:r>
            <a:r>
              <a:rPr sz="2800" spc="135" dirty="0">
                <a:latin typeface="Palatino Linotype"/>
                <a:cs typeface="Palatino Linotype"/>
              </a:rPr>
              <a:t>0</a:t>
            </a:r>
            <a:r>
              <a:rPr sz="2800" spc="175" dirty="0">
                <a:latin typeface="Palatino Linotype"/>
                <a:cs typeface="Palatino Linotype"/>
              </a:rPr>
              <a:t>s,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375" dirty="0">
                <a:latin typeface="Palatino Linotype"/>
                <a:cs typeface="Palatino Linotype"/>
              </a:rPr>
              <a:t>major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80" dirty="0">
                <a:latin typeface="Palatino Linotype"/>
                <a:cs typeface="Palatino Linotype"/>
              </a:rPr>
              <a:t>r</a:t>
            </a:r>
            <a:r>
              <a:rPr sz="2800" spc="475" dirty="0">
                <a:latin typeface="Palatino Linotype"/>
                <a:cs typeface="Palatino Linotype"/>
              </a:rPr>
              <a:t>ade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15" dirty="0">
                <a:latin typeface="Palatino Linotype"/>
                <a:cs typeface="Palatino Linotype"/>
              </a:rPr>
              <a:t>route</a:t>
            </a:r>
            <a:r>
              <a:rPr sz="2800" spc="275" dirty="0">
                <a:latin typeface="Palatino Linotype"/>
                <a:cs typeface="Palatino Linotype"/>
              </a:rPr>
              <a:t>s</a:t>
            </a:r>
            <a:r>
              <a:rPr sz="2800" dirty="0">
                <a:latin typeface="Palatino Linotype"/>
                <a:cs typeface="Palatino Linotype"/>
              </a:rPr>
              <a:t>	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295" dirty="0">
                <a:latin typeface="Palatino Linotype"/>
                <a:cs typeface="Palatino Linotype"/>
              </a:rPr>
              <a:t>o</a:t>
            </a:r>
            <a:r>
              <a:rPr sz="2800" spc="484" dirty="0">
                <a:latin typeface="Palatino Linotype"/>
                <a:cs typeface="Palatino Linotype"/>
              </a:rPr>
              <a:t>m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85" dirty="0">
                <a:latin typeface="Palatino Linotype"/>
                <a:cs typeface="Palatino Linotype"/>
              </a:rPr>
              <a:t>E</a:t>
            </a:r>
            <a:r>
              <a:rPr sz="2800" spc="355" dirty="0">
                <a:latin typeface="Palatino Linotype"/>
                <a:cs typeface="Palatino Linotype"/>
              </a:rPr>
              <a:t>ast</a:t>
            </a:r>
            <a:r>
              <a:rPr sz="2800" spc="21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Eu</a:t>
            </a:r>
            <a:r>
              <a:rPr sz="2800" dirty="0">
                <a:latin typeface="Palatino Linotype"/>
                <a:cs typeface="Palatino Linotype"/>
              </a:rPr>
              <a:t>r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405" dirty="0">
                <a:latin typeface="Palatino Linotype"/>
                <a:cs typeface="Palatino Linotype"/>
              </a:rPr>
              <a:t>pe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w</a:t>
            </a:r>
            <a:r>
              <a:rPr sz="2800" spc="335" dirty="0">
                <a:latin typeface="Palatino Linotype"/>
                <a:cs typeface="Palatino Linotype"/>
              </a:rPr>
              <a:t>e</a:t>
            </a:r>
            <a:r>
              <a:rPr sz="2800" spc="345" dirty="0">
                <a:latin typeface="Palatino Linotype"/>
                <a:cs typeface="Palatino Linotype"/>
              </a:rPr>
              <a:t>n</a:t>
            </a:r>
            <a:r>
              <a:rPr sz="2800" spc="275" dirty="0">
                <a:latin typeface="Palatino Linotype"/>
                <a:cs typeface="Palatino Linotype"/>
              </a:rPr>
              <a:t>t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75" dirty="0">
                <a:latin typeface="Palatino Linotype"/>
                <a:cs typeface="Palatino Linotype"/>
              </a:rPr>
              <a:t>th</a:t>
            </a:r>
            <a:r>
              <a:rPr sz="2800" spc="150" dirty="0">
                <a:latin typeface="Palatino Linotype"/>
                <a:cs typeface="Palatino Linotype"/>
              </a:rPr>
              <a:t>r</a:t>
            </a:r>
            <a:r>
              <a:rPr sz="2800" spc="265" dirty="0">
                <a:latin typeface="Palatino Linotype"/>
                <a:cs typeface="Palatino Linotype"/>
              </a:rPr>
              <a:t>oug</a:t>
            </a:r>
            <a:r>
              <a:rPr sz="2800" spc="275" dirty="0">
                <a:latin typeface="Palatino Linotype"/>
                <a:cs typeface="Palatino Linotype"/>
              </a:rPr>
              <a:t>h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2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10" dirty="0">
                <a:latin typeface="Palatino Linotype"/>
                <a:cs typeface="Palatino Linotype"/>
              </a:rPr>
              <a:t>Italian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citie</a:t>
            </a:r>
            <a:r>
              <a:rPr sz="2800" spc="355" dirty="0">
                <a:latin typeface="Palatino Linotype"/>
                <a:cs typeface="Palatino Linotype"/>
              </a:rPr>
              <a:t>s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(</a:t>
            </a:r>
            <a:r>
              <a:rPr sz="2800" spc="-120" dirty="0">
                <a:latin typeface="Palatino Linotype"/>
                <a:cs typeface="Palatino Linotype"/>
              </a:rPr>
              <a:t>V</a:t>
            </a:r>
            <a:r>
              <a:rPr sz="2800" spc="265" dirty="0">
                <a:latin typeface="Palatino Linotype"/>
                <a:cs typeface="Palatino Linotype"/>
              </a:rPr>
              <a:t>eni</a:t>
            </a:r>
            <a:r>
              <a:rPr sz="2800" spc="610" dirty="0">
                <a:latin typeface="Palatino Linotype"/>
                <a:cs typeface="Palatino Linotype"/>
              </a:rPr>
              <a:t>c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-65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Ge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395" dirty="0">
                <a:latin typeface="Palatino Linotype"/>
                <a:cs typeface="Palatino Linotype"/>
              </a:rPr>
              <a:t>oa</a:t>
            </a:r>
            <a:r>
              <a:rPr sz="2800" spc="245" dirty="0">
                <a:latin typeface="Palatino Linotype"/>
                <a:cs typeface="Palatino Linotype"/>
              </a:rPr>
              <a:t>)</a:t>
            </a:r>
            <a:r>
              <a:rPr sz="2800" spc="35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spc="210" dirty="0">
                <a:latin typeface="Palatino Linotype"/>
                <a:cs typeface="Palatino Linotype"/>
              </a:rPr>
              <a:t>It</a:t>
            </a:r>
            <a:r>
              <a:rPr sz="2800" spc="305" dirty="0">
                <a:latin typeface="Palatino Linotype"/>
                <a:cs typeface="Palatino Linotype"/>
              </a:rPr>
              <a:t>a</a:t>
            </a:r>
            <a:r>
              <a:rPr sz="2800" spc="185" dirty="0">
                <a:latin typeface="Palatino Linotype"/>
                <a:cs typeface="Palatino Linotype"/>
              </a:rPr>
              <a:t>lian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355" dirty="0">
                <a:latin typeface="Palatino Linotype"/>
                <a:cs typeface="Palatino Linotype"/>
              </a:rPr>
              <a:t>m</a:t>
            </a:r>
            <a:r>
              <a:rPr sz="2800" spc="550" dirty="0">
                <a:latin typeface="Palatino Linotype"/>
                <a:cs typeface="Palatino Linotype"/>
              </a:rPr>
              <a:t>e</a:t>
            </a:r>
            <a:r>
              <a:rPr sz="2800" spc="395" dirty="0">
                <a:latin typeface="Palatino Linotype"/>
                <a:cs typeface="Palatino Linotype"/>
              </a:rPr>
              <a:t>r</a:t>
            </a:r>
            <a:r>
              <a:rPr sz="2800" spc="380" dirty="0">
                <a:latin typeface="Palatino Linotype"/>
                <a:cs typeface="Palatino Linotype"/>
              </a:rPr>
              <a:t>cha</a:t>
            </a:r>
            <a:r>
              <a:rPr sz="2800" spc="370" dirty="0">
                <a:latin typeface="Palatino Linotype"/>
                <a:cs typeface="Palatino Linotype"/>
              </a:rPr>
              <a:t>n</a:t>
            </a:r>
            <a:r>
              <a:rPr sz="2800" spc="229" dirty="0">
                <a:latin typeface="Palatino Linotype"/>
                <a:cs typeface="Palatino Linotype"/>
              </a:rPr>
              <a:t>ts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455" dirty="0">
                <a:latin typeface="Palatino Linotype"/>
                <a:cs typeface="Palatino Linotype"/>
              </a:rPr>
              <a:t>mar</a:t>
            </a:r>
            <a:r>
              <a:rPr sz="2800" spc="65" dirty="0">
                <a:latin typeface="Palatino Linotype"/>
                <a:cs typeface="Palatino Linotype"/>
              </a:rPr>
              <a:t>k</a:t>
            </a:r>
            <a:r>
              <a:rPr sz="2800" spc="409" dirty="0">
                <a:latin typeface="Palatino Linotype"/>
                <a:cs typeface="Palatino Linotype"/>
              </a:rPr>
              <a:t>ed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u</a:t>
            </a:r>
            <a:r>
              <a:rPr sz="2800" spc="140" dirty="0">
                <a:latin typeface="Palatino Linotype"/>
                <a:cs typeface="Palatino Linotype"/>
              </a:rPr>
              <a:t>p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10" dirty="0">
                <a:latin typeface="Palatino Linotype"/>
                <a:cs typeface="Palatino Linotype"/>
              </a:rPr>
              <a:t>pri</a:t>
            </a:r>
            <a:r>
              <a:rPr sz="2800" spc="615" dirty="0">
                <a:latin typeface="Palatino Linotype"/>
                <a:cs typeface="Palatino Linotype"/>
              </a:rPr>
              <a:t>c</a:t>
            </a:r>
            <a:r>
              <a:rPr sz="2800" spc="400" dirty="0">
                <a:latin typeface="Palatino Linotype"/>
                <a:cs typeface="Palatino Linotype"/>
              </a:rPr>
              <a:t>es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80" dirty="0">
                <a:latin typeface="Palatino Linotype"/>
                <a:cs typeface="Palatino Linotype"/>
              </a:rPr>
              <a:t>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endParaRPr sz="28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</a:pPr>
            <a:r>
              <a:rPr sz="2800" spc="434" dirty="0">
                <a:latin typeface="Palatino Linotype"/>
                <a:cs typeface="Palatino Linotype"/>
              </a:rPr>
              <a:t>go</a:t>
            </a:r>
            <a:r>
              <a:rPr sz="2800" spc="415" dirty="0">
                <a:latin typeface="Palatino Linotype"/>
                <a:cs typeface="Palatino Linotype"/>
              </a:rPr>
              <a:t>o</a:t>
            </a:r>
            <a:r>
              <a:rPr sz="2800" spc="200" dirty="0">
                <a:latin typeface="Palatino Linotype"/>
                <a:cs typeface="Palatino Linotype"/>
              </a:rPr>
              <a:t>ds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60" dirty="0">
                <a:latin typeface="Palatino Linotype"/>
                <a:cs typeface="Palatino Linotype"/>
              </a:rPr>
              <a:t>s</a:t>
            </a:r>
            <a:r>
              <a:rPr sz="2800" spc="250" dirty="0">
                <a:latin typeface="Palatino Linotype"/>
                <a:cs typeface="Palatino Linotype"/>
              </a:rPr>
              <a:t>o</a:t>
            </a:r>
            <a:r>
              <a:rPr sz="2800" spc="80" dirty="0">
                <a:latin typeface="Palatino Linotype"/>
                <a:cs typeface="Palatino Linotype"/>
              </a:rPr>
              <a:t>ld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0" dirty="0">
                <a:latin typeface="Palatino Linotype"/>
                <a:cs typeface="Palatino Linotype"/>
              </a:rPr>
              <a:t>th</a:t>
            </a:r>
            <a:r>
              <a:rPr sz="2800" spc="335" dirty="0">
                <a:latin typeface="Palatino Linotype"/>
                <a:cs typeface="Palatino Linotype"/>
              </a:rPr>
              <a:t>e</a:t>
            </a:r>
            <a:r>
              <a:rPr sz="2800" spc="380" dirty="0">
                <a:latin typeface="Palatino Linotype"/>
                <a:cs typeface="Palatino Linotype"/>
              </a:rPr>
              <a:t>m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75" dirty="0">
                <a:latin typeface="Palatino Linotype"/>
                <a:cs typeface="Palatino Linotype"/>
              </a:rPr>
              <a:t>th</a:t>
            </a:r>
            <a:r>
              <a:rPr sz="2800" spc="150" dirty="0">
                <a:latin typeface="Palatino Linotype"/>
                <a:cs typeface="Palatino Linotype"/>
              </a:rPr>
              <a:t>r</a:t>
            </a:r>
            <a:r>
              <a:rPr sz="2800" spc="225" dirty="0">
                <a:latin typeface="Palatino Linotype"/>
                <a:cs typeface="Palatino Linotype"/>
              </a:rPr>
              <a:t>o</a:t>
            </a:r>
            <a:r>
              <a:rPr sz="2800" spc="245" dirty="0">
                <a:latin typeface="Palatino Linotype"/>
                <a:cs typeface="Palatino Linotype"/>
              </a:rPr>
              <a:t>u</a:t>
            </a:r>
            <a:r>
              <a:rPr sz="2800" spc="340" dirty="0">
                <a:latin typeface="Palatino Linotype"/>
                <a:cs typeface="Palatino Linotype"/>
              </a:rPr>
              <a:t>gh</a:t>
            </a:r>
            <a:r>
              <a:rPr sz="2800" spc="315" dirty="0">
                <a:latin typeface="Palatino Linotype"/>
                <a:cs typeface="Palatino Linotype"/>
              </a:rPr>
              <a:t>o</a:t>
            </a:r>
            <a:r>
              <a:rPr sz="2800" spc="225" dirty="0">
                <a:latin typeface="Palatino Linotype"/>
                <a:cs typeface="Palatino Linotype"/>
              </a:rPr>
              <a:t>u</a:t>
            </a:r>
            <a:r>
              <a:rPr sz="2800" spc="125" dirty="0">
                <a:latin typeface="Palatino Linotype"/>
                <a:cs typeface="Palatino Linotype"/>
              </a:rPr>
              <a:t>t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Eu</a:t>
            </a:r>
            <a:r>
              <a:rPr sz="2800" dirty="0">
                <a:latin typeface="Palatino Linotype"/>
                <a:cs typeface="Palatino Linotype"/>
              </a:rPr>
              <a:t>r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pe.</a:t>
            </a:r>
            <a:endParaRPr sz="2800">
              <a:latin typeface="Palatino Linotype"/>
              <a:cs typeface="Palatino Linotype"/>
            </a:endParaRPr>
          </a:p>
          <a:p>
            <a:pPr marL="469900" marR="58547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spc="315" dirty="0">
                <a:latin typeface="Palatino Linotype"/>
                <a:cs typeface="Palatino Linotype"/>
              </a:rPr>
              <a:t>Oth</a:t>
            </a:r>
            <a:r>
              <a:rPr sz="2800" spc="260" dirty="0">
                <a:latin typeface="Palatino Linotype"/>
                <a:cs typeface="Palatino Linotype"/>
              </a:rPr>
              <a:t>e</a:t>
            </a:r>
            <a:r>
              <a:rPr sz="2800" spc="390" dirty="0">
                <a:latin typeface="Palatino Linotype"/>
                <a:cs typeface="Palatino Linotype"/>
              </a:rPr>
              <a:t>r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Eu</a:t>
            </a:r>
            <a:r>
              <a:rPr sz="2800" spc="5" dirty="0">
                <a:latin typeface="Palatino Linotype"/>
                <a:cs typeface="Palatino Linotype"/>
              </a:rPr>
              <a:t>r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390" dirty="0">
                <a:latin typeface="Palatino Linotype"/>
                <a:cs typeface="Palatino Linotype"/>
              </a:rPr>
              <a:t>pean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00" dirty="0">
                <a:latin typeface="Palatino Linotype"/>
                <a:cs typeface="Palatino Linotype"/>
              </a:rPr>
              <a:t>ou</a:t>
            </a:r>
            <a:r>
              <a:rPr sz="2800" spc="135" dirty="0">
                <a:latin typeface="Palatino Linotype"/>
                <a:cs typeface="Palatino Linotype"/>
              </a:rPr>
              <a:t>n</a:t>
            </a:r>
            <a:r>
              <a:rPr sz="2800" spc="300" dirty="0">
                <a:latin typeface="Palatino Linotype"/>
                <a:cs typeface="Palatino Linotype"/>
              </a:rPr>
              <a:t>tries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360" dirty="0">
                <a:latin typeface="Palatino Linotype"/>
                <a:cs typeface="Palatino Linotype"/>
              </a:rPr>
              <a:t>ese</a:t>
            </a:r>
            <a:r>
              <a:rPr sz="2800" spc="395" dirty="0">
                <a:latin typeface="Palatino Linotype"/>
                <a:cs typeface="Palatino Linotype"/>
              </a:rPr>
              <a:t>n</a:t>
            </a:r>
            <a:r>
              <a:rPr sz="2800" spc="365" dirty="0">
                <a:latin typeface="Palatino Linotype"/>
                <a:cs typeface="Palatino Linotype"/>
              </a:rPr>
              <a:t>ted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25" dirty="0">
                <a:latin typeface="Palatino Linotype"/>
                <a:cs typeface="Palatino Linotype"/>
              </a:rPr>
              <a:t>huge</a:t>
            </a:r>
            <a:r>
              <a:rPr sz="2800" spc="145" dirty="0">
                <a:latin typeface="Palatino Linotype"/>
                <a:cs typeface="Palatino Linotype"/>
              </a:rPr>
              <a:t> </a:t>
            </a:r>
            <a:r>
              <a:rPr sz="2800" spc="355" dirty="0">
                <a:latin typeface="Palatino Linotype"/>
                <a:cs typeface="Palatino Linotype"/>
              </a:rPr>
              <a:t>p</a:t>
            </a:r>
            <a:r>
              <a:rPr sz="2800" spc="150" dirty="0">
                <a:latin typeface="Palatino Linotype"/>
                <a:cs typeface="Palatino Linotype"/>
              </a:rPr>
              <a:t>r</a:t>
            </a:r>
            <a:r>
              <a:rPr sz="2800" spc="240" dirty="0">
                <a:latin typeface="Palatino Linotype"/>
                <a:cs typeface="Palatino Linotype"/>
              </a:rPr>
              <a:t>ofit</a:t>
            </a:r>
            <a:r>
              <a:rPr sz="2800" spc="275" dirty="0">
                <a:latin typeface="Palatino Linotype"/>
                <a:cs typeface="Palatino Linotype"/>
              </a:rPr>
              <a:t>s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85" dirty="0">
                <a:latin typeface="Palatino Linotype"/>
                <a:cs typeface="Palatino Linotype"/>
              </a:rPr>
              <a:t>m</a:t>
            </a:r>
            <a:r>
              <a:rPr sz="2800" spc="475" dirty="0">
                <a:latin typeface="Palatino Linotype"/>
                <a:cs typeface="Palatino Linotype"/>
              </a:rPr>
              <a:t>ade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505" dirty="0">
                <a:latin typeface="Palatino Linotype"/>
                <a:cs typeface="Palatino Linotype"/>
              </a:rPr>
              <a:t>b</a:t>
            </a:r>
            <a:r>
              <a:rPr sz="2800" spc="515" dirty="0">
                <a:latin typeface="Palatino Linotype"/>
                <a:cs typeface="Palatino Linotype"/>
              </a:rPr>
              <a:t>y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50" dirty="0">
                <a:latin typeface="Palatino Linotype"/>
                <a:cs typeface="Palatino Linotype"/>
              </a:rPr>
              <a:t>I</a:t>
            </a:r>
            <a:r>
              <a:rPr sz="2800" spc="245" dirty="0">
                <a:latin typeface="Palatino Linotype"/>
                <a:cs typeface="Palatino Linotype"/>
              </a:rPr>
              <a:t>talia</a:t>
            </a:r>
            <a:r>
              <a:rPr sz="2800" spc="370" dirty="0">
                <a:latin typeface="Palatino Linotype"/>
                <a:cs typeface="Palatino Linotype"/>
              </a:rPr>
              <a:t>n</a:t>
            </a:r>
            <a:r>
              <a:rPr sz="2800" spc="185" dirty="0">
                <a:latin typeface="Palatino Linotype"/>
                <a:cs typeface="Palatino Linotype"/>
              </a:rPr>
              <a:t>s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470" dirty="0">
                <a:latin typeface="Palatino Linotype"/>
                <a:cs typeface="Palatino Linotype"/>
              </a:rPr>
              <a:t>bega</a:t>
            </a:r>
            <a:r>
              <a:rPr sz="2800" spc="530" dirty="0">
                <a:latin typeface="Palatino Linotype"/>
                <a:cs typeface="Palatino Linotype"/>
              </a:rPr>
              <a:t>n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229" dirty="0">
                <a:latin typeface="Palatino Linotype"/>
                <a:cs typeface="Palatino Linotype"/>
              </a:rPr>
              <a:t>lo</a:t>
            </a:r>
            <a:r>
              <a:rPr sz="2800" spc="285" dirty="0">
                <a:latin typeface="Palatino Linotype"/>
                <a:cs typeface="Palatino Linotype"/>
              </a:rPr>
              <a:t>o</a:t>
            </a:r>
            <a:r>
              <a:rPr sz="2800" spc="305" dirty="0">
                <a:latin typeface="Palatino Linotype"/>
                <a:cs typeface="Palatino Linotype"/>
              </a:rPr>
              <a:t>k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75" dirty="0">
                <a:latin typeface="Palatino Linotype"/>
                <a:cs typeface="Palatino Linotype"/>
              </a:rPr>
              <a:t>f</a:t>
            </a:r>
            <a:r>
              <a:rPr sz="2800" spc="390" dirty="0">
                <a:latin typeface="Palatino Linotype"/>
                <a:cs typeface="Palatino Linotype"/>
              </a:rPr>
              <a:t>or</a:t>
            </a:r>
            <a:r>
              <a:rPr sz="2800" spc="204" dirty="0">
                <a:latin typeface="Palatino Linotype"/>
                <a:cs typeface="Palatino Linotype"/>
              </a:rPr>
              <a:t> </a:t>
            </a:r>
            <a:r>
              <a:rPr sz="2800" spc="240" dirty="0">
                <a:latin typeface="Palatino Linotype"/>
                <a:cs typeface="Palatino Linotype"/>
              </a:rPr>
              <a:t>ot</a:t>
            </a:r>
            <a:r>
              <a:rPr sz="2800" spc="310" dirty="0">
                <a:latin typeface="Palatino Linotype"/>
                <a:cs typeface="Palatino Linotype"/>
              </a:rPr>
              <a:t>h</a:t>
            </a:r>
            <a:r>
              <a:rPr sz="2800" spc="505" dirty="0">
                <a:latin typeface="Palatino Linotype"/>
                <a:cs typeface="Palatino Linotype"/>
              </a:rPr>
              <a:t>er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r</a:t>
            </a:r>
            <a:r>
              <a:rPr sz="2800" spc="229" dirty="0">
                <a:latin typeface="Palatino Linotype"/>
                <a:cs typeface="Palatino Linotype"/>
              </a:rPr>
              <a:t>o</a:t>
            </a:r>
            <a:r>
              <a:rPr sz="2800" spc="245" dirty="0">
                <a:latin typeface="Palatino Linotype"/>
                <a:cs typeface="Palatino Linotype"/>
              </a:rPr>
              <a:t>u</a:t>
            </a:r>
            <a:r>
              <a:rPr sz="2800" spc="360" dirty="0">
                <a:latin typeface="Palatino Linotype"/>
                <a:cs typeface="Palatino Linotype"/>
              </a:rPr>
              <a:t>tes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40" dirty="0">
                <a:latin typeface="Palatino Linotype"/>
                <a:cs typeface="Palatino Linotype"/>
              </a:rPr>
              <a:t>t</a:t>
            </a:r>
            <a:r>
              <a:rPr sz="2800" spc="245" dirty="0">
                <a:latin typeface="Palatino Linotype"/>
                <a:cs typeface="Palatino Linotype"/>
              </a:rPr>
              <a:t>h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85" dirty="0">
                <a:latin typeface="Palatino Linotype"/>
                <a:cs typeface="Palatino Linotype"/>
              </a:rPr>
              <a:t>E</a:t>
            </a:r>
            <a:r>
              <a:rPr sz="2800" spc="120" dirty="0">
                <a:latin typeface="Palatino Linotype"/>
                <a:cs typeface="Palatino Linotype"/>
              </a:rPr>
              <a:t>ast…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765547"/>
            <a:ext cx="2327148" cy="2092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831" y="4977953"/>
            <a:ext cx="1738911" cy="1786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3624" y="460248"/>
            <a:ext cx="9395460" cy="24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8727" y="831469"/>
            <a:ext cx="795337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0" spc="-690" dirty="0">
                <a:latin typeface="Verdana"/>
                <a:cs typeface="Verdana"/>
              </a:rPr>
              <a:t>T</a:t>
            </a:r>
            <a:r>
              <a:rPr sz="9000" spc="695" dirty="0">
                <a:latin typeface="Verdana"/>
                <a:cs typeface="Verdana"/>
              </a:rPr>
              <a:t>r</a:t>
            </a:r>
            <a:r>
              <a:rPr sz="9000" spc="855" dirty="0">
                <a:latin typeface="Verdana"/>
                <a:cs typeface="Verdana"/>
              </a:rPr>
              <a:t>ade</a:t>
            </a:r>
            <a:r>
              <a:rPr sz="9000" spc="-625" dirty="0">
                <a:latin typeface="Verdana"/>
                <a:cs typeface="Verdana"/>
              </a:rPr>
              <a:t> </a:t>
            </a:r>
            <a:r>
              <a:rPr sz="9000" spc="-1200" dirty="0">
                <a:latin typeface="Verdana"/>
                <a:cs typeface="Verdana"/>
              </a:rPr>
              <a:t>R</a:t>
            </a:r>
            <a:r>
              <a:rPr sz="9000" spc="335" dirty="0">
                <a:latin typeface="Verdana"/>
                <a:cs typeface="Verdana"/>
              </a:rPr>
              <a:t>outes</a:t>
            </a:r>
            <a:endParaRPr sz="9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2616" y="2336419"/>
            <a:ext cx="9638665" cy="298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42545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spc="135" dirty="0">
                <a:latin typeface="Palatino Linotype"/>
                <a:cs typeface="Palatino Linotype"/>
              </a:rPr>
              <a:t>Eu</a:t>
            </a:r>
            <a:r>
              <a:rPr sz="2800" spc="5" dirty="0">
                <a:latin typeface="Palatino Linotype"/>
                <a:cs typeface="Palatino Linotype"/>
              </a:rPr>
              <a:t>r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345" dirty="0">
                <a:latin typeface="Palatino Linotype"/>
                <a:cs typeface="Palatino Linotype"/>
              </a:rPr>
              <a:t>peans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735" dirty="0">
                <a:latin typeface="Palatino Linotype"/>
                <a:cs typeface="Palatino Linotype"/>
              </a:rPr>
              <a:t>c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459" dirty="0">
                <a:latin typeface="Palatino Linotype"/>
                <a:cs typeface="Palatino Linotype"/>
              </a:rPr>
              <a:t>eated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n</a:t>
            </a:r>
            <a:r>
              <a:rPr sz="2800" spc="530" dirty="0">
                <a:latin typeface="Palatino Linotype"/>
                <a:cs typeface="Palatino Linotype"/>
              </a:rPr>
              <a:t>e</a:t>
            </a:r>
            <a:r>
              <a:rPr sz="2800" spc="350" dirty="0">
                <a:latin typeface="Palatino Linotype"/>
                <a:cs typeface="Palatino Linotype"/>
              </a:rPr>
              <a:t>w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80" dirty="0">
                <a:latin typeface="Palatino Linotype"/>
                <a:cs typeface="Palatino Linotype"/>
              </a:rPr>
              <a:t>r</a:t>
            </a:r>
            <a:r>
              <a:rPr sz="2800" spc="475" dirty="0">
                <a:latin typeface="Palatino Linotype"/>
                <a:cs typeface="Palatino Linotype"/>
              </a:rPr>
              <a:t>ade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15" dirty="0">
                <a:latin typeface="Palatino Linotype"/>
                <a:cs typeface="Palatino Linotype"/>
              </a:rPr>
              <a:t>route</a:t>
            </a:r>
            <a:r>
              <a:rPr sz="2800" spc="275" dirty="0">
                <a:latin typeface="Palatino Linotype"/>
                <a:cs typeface="Palatino Linotype"/>
              </a:rPr>
              <a:t>s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20" dirty="0">
                <a:latin typeface="Palatino Linotype"/>
                <a:cs typeface="Palatino Linotype"/>
              </a:rPr>
              <a:t>bring</a:t>
            </a:r>
            <a:r>
              <a:rPr sz="2800" spc="165" dirty="0">
                <a:latin typeface="Palatino Linotype"/>
                <a:cs typeface="Palatino Linotype"/>
              </a:rPr>
              <a:t> </a:t>
            </a:r>
            <a:r>
              <a:rPr sz="2800" spc="355" dirty="0">
                <a:latin typeface="Palatino Linotype"/>
                <a:cs typeface="Palatino Linotype"/>
              </a:rPr>
              <a:t>p</a:t>
            </a:r>
            <a:r>
              <a:rPr sz="2800" spc="150" dirty="0">
                <a:latin typeface="Palatino Linotype"/>
                <a:cs typeface="Palatino Linotype"/>
              </a:rPr>
              <a:t>r</a:t>
            </a:r>
            <a:r>
              <a:rPr sz="2800" spc="375" dirty="0">
                <a:latin typeface="Palatino Linotype"/>
                <a:cs typeface="Palatino Linotype"/>
              </a:rPr>
              <a:t>odu</a:t>
            </a:r>
            <a:r>
              <a:rPr sz="2800" spc="275" dirty="0">
                <a:latin typeface="Palatino Linotype"/>
                <a:cs typeface="Palatino Linotype"/>
              </a:rPr>
              <a:t>c</a:t>
            </a:r>
            <a:r>
              <a:rPr sz="2800" spc="229" dirty="0">
                <a:latin typeface="Palatino Linotype"/>
                <a:cs typeface="Palatino Linotype"/>
              </a:rPr>
              <a:t>ts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295" dirty="0">
                <a:latin typeface="Palatino Linotype"/>
                <a:cs typeface="Palatino Linotype"/>
              </a:rPr>
              <a:t>o</a:t>
            </a:r>
            <a:r>
              <a:rPr sz="2800" spc="484" dirty="0">
                <a:latin typeface="Palatino Linotype"/>
                <a:cs typeface="Palatino Linotype"/>
              </a:rPr>
              <a:t>m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Eu</a:t>
            </a:r>
            <a:r>
              <a:rPr sz="2800" dirty="0">
                <a:latin typeface="Palatino Linotype"/>
                <a:cs typeface="Palatino Linotype"/>
              </a:rPr>
              <a:t>r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405" dirty="0">
                <a:latin typeface="Palatino Linotype"/>
                <a:cs typeface="Palatino Linotype"/>
              </a:rPr>
              <a:t>pe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-145" dirty="0">
                <a:latin typeface="Palatino Linotype"/>
                <a:cs typeface="Palatino Linotype"/>
              </a:rPr>
              <a:t>I</a:t>
            </a:r>
            <a:r>
              <a:rPr sz="2800" spc="229" dirty="0">
                <a:latin typeface="Palatino Linotype"/>
                <a:cs typeface="Palatino Linotype"/>
              </a:rPr>
              <a:t>ndia,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195" dirty="0">
                <a:latin typeface="Palatino Linotype"/>
                <a:cs typeface="Palatino Linotype"/>
              </a:rPr>
              <a:t>China</a:t>
            </a:r>
            <a:r>
              <a:rPr sz="2800" spc="90" dirty="0">
                <a:latin typeface="Palatino Linotype"/>
                <a:cs typeface="Palatino Linotype"/>
              </a:rPr>
              <a:t>,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180" dirty="0">
                <a:latin typeface="Palatino Linotype"/>
                <a:cs typeface="Palatino Linotype"/>
              </a:rPr>
              <a:t> </a:t>
            </a:r>
            <a:r>
              <a:rPr sz="2800" spc="95" dirty="0">
                <a:latin typeface="Palatino Linotype"/>
                <a:cs typeface="Palatino Linotype"/>
              </a:rPr>
              <a:t>Spi</a:t>
            </a:r>
            <a:r>
              <a:rPr sz="2800" spc="620" dirty="0">
                <a:latin typeface="Palatino Linotype"/>
                <a:cs typeface="Palatino Linotype"/>
              </a:rPr>
              <a:t>c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Isla</a:t>
            </a:r>
            <a:r>
              <a:rPr sz="2800" spc="185" dirty="0">
                <a:latin typeface="Palatino Linotype"/>
                <a:cs typeface="Palatino Linotype"/>
              </a:rPr>
              <a:t>n</a:t>
            </a:r>
            <a:r>
              <a:rPr sz="2800" spc="145" dirty="0">
                <a:latin typeface="Palatino Linotype"/>
                <a:cs typeface="Palatino Linotype"/>
              </a:rPr>
              <a:t>ds.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spc="30" dirty="0">
                <a:latin typeface="Palatino Linotype"/>
                <a:cs typeface="Palatino Linotype"/>
              </a:rPr>
              <a:t>This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480" dirty="0">
                <a:latin typeface="Palatino Linotype"/>
                <a:cs typeface="Palatino Linotype"/>
              </a:rPr>
              <a:t>g</a:t>
            </a:r>
            <a:r>
              <a:rPr sz="2800" spc="265" dirty="0">
                <a:latin typeface="Palatino Linotype"/>
                <a:cs typeface="Palatino Linotype"/>
              </a:rPr>
              <a:t>r</a:t>
            </a:r>
            <a:r>
              <a:rPr sz="2800" spc="395" dirty="0">
                <a:latin typeface="Palatino Linotype"/>
                <a:cs typeface="Palatino Linotype"/>
              </a:rPr>
              <a:t>eat</a:t>
            </a:r>
            <a:r>
              <a:rPr sz="2800" spc="225" dirty="0">
                <a:latin typeface="Palatino Linotype"/>
                <a:cs typeface="Palatino Linotype"/>
              </a:rPr>
              <a:t>l</a:t>
            </a:r>
            <a:r>
              <a:rPr sz="2800" spc="440" dirty="0">
                <a:latin typeface="Palatino Linotype"/>
                <a:cs typeface="Palatino Linotype"/>
              </a:rPr>
              <a:t>y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310" dirty="0">
                <a:latin typeface="Palatino Linotype"/>
                <a:cs typeface="Palatino Linotype"/>
              </a:rPr>
              <a:t>tributed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09" dirty="0">
                <a:latin typeface="Palatino Linotype"/>
                <a:cs typeface="Palatino Linotype"/>
              </a:rPr>
              <a:t>e</a:t>
            </a:r>
            <a:r>
              <a:rPr sz="2800" spc="530" dirty="0">
                <a:latin typeface="Palatino Linotype"/>
                <a:cs typeface="Palatino Linotype"/>
              </a:rPr>
              <a:t>x</a:t>
            </a:r>
            <a:r>
              <a:rPr sz="2800" spc="245" dirty="0">
                <a:latin typeface="Palatino Linotype"/>
                <a:cs typeface="Palatino Linotype"/>
              </a:rPr>
              <a:t>pansion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180" dirty="0">
                <a:latin typeface="Palatino Linotype"/>
                <a:cs typeface="Palatino Linotype"/>
              </a:rPr>
              <a:t> </a:t>
            </a:r>
            <a:r>
              <a:rPr sz="2800" spc="310" dirty="0">
                <a:latin typeface="Palatino Linotype"/>
                <a:cs typeface="Palatino Linotype"/>
              </a:rPr>
              <a:t>empi</a:t>
            </a:r>
            <a:r>
              <a:rPr sz="2800" spc="260" dirty="0">
                <a:latin typeface="Palatino Linotype"/>
                <a:cs typeface="Palatino Linotype"/>
              </a:rPr>
              <a:t>r</a:t>
            </a:r>
            <a:r>
              <a:rPr sz="2800" spc="400" dirty="0">
                <a:latin typeface="Palatino Linotype"/>
                <a:cs typeface="Palatino Linotype"/>
              </a:rPr>
              <a:t>es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465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-235" dirty="0">
                <a:latin typeface="Palatino Linotype"/>
                <a:cs typeface="Palatino Linotype"/>
              </a:rPr>
              <a:t>P</a:t>
            </a:r>
            <a:r>
              <a:rPr sz="2800" spc="254" dirty="0">
                <a:latin typeface="Palatino Linotype"/>
                <a:cs typeface="Palatino Linotype"/>
              </a:rPr>
              <a:t>ort</a:t>
            </a:r>
            <a:r>
              <a:rPr sz="2800" spc="360" dirty="0">
                <a:latin typeface="Palatino Linotype"/>
                <a:cs typeface="Palatino Linotype"/>
              </a:rPr>
              <a:t>u</a:t>
            </a:r>
            <a:r>
              <a:rPr sz="2800" spc="409" dirty="0">
                <a:latin typeface="Palatino Linotype"/>
                <a:cs typeface="Palatino Linotype"/>
              </a:rPr>
              <a:t>ga</a:t>
            </a:r>
            <a:r>
              <a:rPr sz="2800" spc="215" dirty="0">
                <a:latin typeface="Palatino Linotype"/>
                <a:cs typeface="Palatino Linotype"/>
              </a:rPr>
              <a:t>l</a:t>
            </a:r>
            <a:r>
              <a:rPr sz="2800" spc="165" dirty="0">
                <a:latin typeface="Palatino Linotype"/>
                <a:cs typeface="Palatino Linotype"/>
              </a:rPr>
              <a:t>,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200" dirty="0">
                <a:latin typeface="Palatino Linotype"/>
                <a:cs typeface="Palatino Linotype"/>
              </a:rPr>
              <a:t>Spain,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130" dirty="0">
                <a:latin typeface="Palatino Linotype"/>
                <a:cs typeface="Palatino Linotype"/>
              </a:rPr>
              <a:t>Eng</a:t>
            </a:r>
            <a:r>
              <a:rPr sz="2800" spc="55" dirty="0">
                <a:latin typeface="Palatino Linotype"/>
                <a:cs typeface="Palatino Linotype"/>
              </a:rPr>
              <a:t>l</a:t>
            </a:r>
            <a:r>
              <a:rPr sz="2800" spc="345" dirty="0">
                <a:latin typeface="Palatino Linotype"/>
                <a:cs typeface="Palatino Linotype"/>
              </a:rPr>
              <a:t>a</a:t>
            </a:r>
            <a:r>
              <a:rPr sz="2800" spc="385" dirty="0">
                <a:latin typeface="Palatino Linotype"/>
                <a:cs typeface="Palatino Linotype"/>
              </a:rPr>
              <a:t>n</a:t>
            </a:r>
            <a:r>
              <a:rPr sz="2800" spc="185" dirty="0">
                <a:latin typeface="Palatino Linotype"/>
                <a:cs typeface="Palatino Linotype"/>
              </a:rPr>
              <a:t>d,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345" dirty="0">
                <a:latin typeface="Palatino Linotype"/>
                <a:cs typeface="Palatino Linotype"/>
              </a:rPr>
              <a:t>a</a:t>
            </a:r>
            <a:r>
              <a:rPr sz="2800" spc="385" dirty="0">
                <a:latin typeface="Palatino Linotype"/>
                <a:cs typeface="Palatino Linotype"/>
              </a:rPr>
              <a:t>n</a:t>
            </a:r>
            <a:r>
              <a:rPr sz="2800" spc="210" dirty="0">
                <a:latin typeface="Palatino Linotype"/>
                <a:cs typeface="Palatino Linotype"/>
              </a:rPr>
              <a:t>d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F</a:t>
            </a:r>
            <a:r>
              <a:rPr sz="2800" spc="40" dirty="0">
                <a:latin typeface="Palatino Linotype"/>
                <a:cs typeface="Palatino Linotype"/>
              </a:rPr>
              <a:t>r</a:t>
            </a:r>
            <a:r>
              <a:rPr sz="2800" spc="370" dirty="0">
                <a:latin typeface="Palatino Linotype"/>
                <a:cs typeface="Palatino Linotype"/>
              </a:rPr>
              <a:t>an</a:t>
            </a:r>
            <a:r>
              <a:rPr sz="2800" spc="605" dirty="0">
                <a:latin typeface="Palatino Linotype"/>
                <a:cs typeface="Palatino Linotype"/>
              </a:rPr>
              <a:t>c</a:t>
            </a:r>
            <a:r>
              <a:rPr sz="2800" spc="325" dirty="0">
                <a:latin typeface="Palatino Linotype"/>
                <a:cs typeface="Palatino Linotype"/>
              </a:rPr>
              <a:t>e.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18904" y="4319015"/>
            <a:ext cx="2673096" cy="2538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13976" y="4514086"/>
            <a:ext cx="2286000" cy="2272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703" y="0"/>
            <a:ext cx="1036167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5775" y="0"/>
            <a:ext cx="977341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087" y="501395"/>
            <a:ext cx="11113008" cy="2218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9944" y="831977"/>
            <a:ext cx="954913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20" dirty="0">
                <a:latin typeface="Verdana"/>
                <a:cs typeface="Verdana"/>
              </a:rPr>
              <a:t>P</a:t>
            </a:r>
            <a:r>
              <a:rPr sz="8000" spc="390" dirty="0">
                <a:latin typeface="Verdana"/>
                <a:cs typeface="Verdana"/>
              </a:rPr>
              <a:t>ortugal’s</a:t>
            </a:r>
            <a:r>
              <a:rPr sz="8000" spc="-575" dirty="0">
                <a:latin typeface="Verdana"/>
                <a:cs typeface="Verdana"/>
              </a:rPr>
              <a:t> </a:t>
            </a:r>
            <a:r>
              <a:rPr sz="8000" spc="160" dirty="0">
                <a:latin typeface="Verdana"/>
                <a:cs typeface="Verdana"/>
              </a:rPr>
              <a:t>Empi</a:t>
            </a:r>
            <a:r>
              <a:rPr sz="8000" spc="520" dirty="0">
                <a:latin typeface="Verdana"/>
                <a:cs typeface="Verdana"/>
              </a:rPr>
              <a:t>r</a:t>
            </a:r>
            <a:r>
              <a:rPr sz="8000" spc="835" dirty="0">
                <a:latin typeface="Verdana"/>
                <a:cs typeface="Verdana"/>
              </a:rPr>
              <a:t>e</a:t>
            </a:r>
            <a:endParaRPr sz="8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2616" y="2336927"/>
            <a:ext cx="9338945" cy="366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2192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220" dirty="0">
                <a:latin typeface="Palatino Linotype"/>
                <a:cs typeface="Palatino Linotype"/>
              </a:rPr>
              <a:t>1n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290" dirty="0">
                <a:latin typeface="Palatino Linotype"/>
                <a:cs typeface="Palatino Linotype"/>
              </a:rPr>
              <a:t>the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-555" dirty="0">
                <a:latin typeface="Palatino Linotype"/>
                <a:cs typeface="Palatino Linotype"/>
              </a:rPr>
              <a:t>1</a:t>
            </a:r>
            <a:r>
              <a:rPr sz="2400" spc="160" dirty="0">
                <a:latin typeface="Palatino Linotype"/>
                <a:cs typeface="Palatino Linotype"/>
              </a:rPr>
              <a:t>5</a:t>
            </a:r>
            <a:r>
              <a:rPr sz="2400" spc="104" baseline="24305" dirty="0">
                <a:latin typeface="Palatino Linotype"/>
                <a:cs typeface="Palatino Linotype"/>
              </a:rPr>
              <a:t>t</a:t>
            </a:r>
            <a:r>
              <a:rPr sz="2400" spc="209" baseline="24305" dirty="0">
                <a:latin typeface="Palatino Linotype"/>
                <a:cs typeface="Palatino Linotype"/>
              </a:rPr>
              <a:t>h</a:t>
            </a:r>
            <a:r>
              <a:rPr sz="2400" baseline="24305" dirty="0">
                <a:latin typeface="Palatino Linotype"/>
                <a:cs typeface="Palatino Linotype"/>
              </a:rPr>
              <a:t> </a:t>
            </a:r>
            <a:r>
              <a:rPr sz="2400" spc="-187" baseline="24305" dirty="0">
                <a:latin typeface="Palatino Linotype"/>
                <a:cs typeface="Palatino Linotype"/>
              </a:rPr>
              <a:t> </a:t>
            </a:r>
            <a:r>
              <a:rPr sz="2400" spc="540" dirty="0">
                <a:latin typeface="Palatino Linotype"/>
                <a:cs typeface="Palatino Linotype"/>
              </a:rPr>
              <a:t>c</a:t>
            </a:r>
            <a:r>
              <a:rPr sz="2400" spc="290" dirty="0">
                <a:latin typeface="Palatino Linotype"/>
                <a:cs typeface="Palatino Linotype"/>
              </a:rPr>
              <a:t>e</a:t>
            </a:r>
            <a:r>
              <a:rPr sz="2400" spc="300" dirty="0">
                <a:latin typeface="Palatino Linotype"/>
                <a:cs typeface="Palatino Linotype"/>
              </a:rPr>
              <a:t>n</a:t>
            </a:r>
            <a:r>
              <a:rPr sz="2400" spc="225" dirty="0">
                <a:latin typeface="Palatino Linotype"/>
                <a:cs typeface="Palatino Linotype"/>
              </a:rPr>
              <a:t>tu</a:t>
            </a:r>
            <a:r>
              <a:rPr sz="2400" spc="180" dirty="0">
                <a:latin typeface="Palatino Linotype"/>
                <a:cs typeface="Palatino Linotype"/>
              </a:rPr>
              <a:t>r</a:t>
            </a:r>
            <a:r>
              <a:rPr sz="2400" spc="380" dirty="0">
                <a:latin typeface="Palatino Linotype"/>
                <a:cs typeface="Palatino Linotype"/>
              </a:rPr>
              <a:t>y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140" dirty="0">
                <a:latin typeface="Palatino Linotype"/>
                <a:cs typeface="Palatino Linotype"/>
              </a:rPr>
              <a:t>,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P</a:t>
            </a:r>
            <a:r>
              <a:rPr sz="2400" spc="390" dirty="0">
                <a:latin typeface="Palatino Linotype"/>
                <a:cs typeface="Palatino Linotype"/>
              </a:rPr>
              <a:t>o</a:t>
            </a:r>
            <a:r>
              <a:rPr sz="2400" spc="275" dirty="0">
                <a:latin typeface="Palatino Linotype"/>
                <a:cs typeface="Palatino Linotype"/>
              </a:rPr>
              <a:t>r</a:t>
            </a:r>
            <a:r>
              <a:rPr sz="2400" spc="240" dirty="0">
                <a:latin typeface="Palatino Linotype"/>
                <a:cs typeface="Palatino Linotype"/>
              </a:rPr>
              <a:t>tugal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220" dirty="0">
                <a:latin typeface="Palatino Linotype"/>
                <a:cs typeface="Palatino Linotype"/>
              </a:rPr>
              <a:t>led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290" dirty="0">
                <a:latin typeface="Palatino Linotype"/>
                <a:cs typeface="Palatino Linotype"/>
              </a:rPr>
              <a:t>the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175" dirty="0">
                <a:latin typeface="Palatino Linotype"/>
                <a:cs typeface="Palatino Linotype"/>
              </a:rPr>
              <a:t>w</a:t>
            </a:r>
            <a:r>
              <a:rPr sz="2400" spc="390" dirty="0">
                <a:latin typeface="Palatino Linotype"/>
                <a:cs typeface="Palatino Linotype"/>
              </a:rPr>
              <a:t>o</a:t>
            </a:r>
            <a:r>
              <a:rPr sz="2400" spc="204" dirty="0">
                <a:latin typeface="Palatino Linotype"/>
                <a:cs typeface="Palatino Linotype"/>
              </a:rPr>
              <a:t>r</a:t>
            </a:r>
            <a:r>
              <a:rPr sz="2400" spc="70" dirty="0">
                <a:latin typeface="Palatino Linotype"/>
                <a:cs typeface="Palatino Linotype"/>
              </a:rPr>
              <a:t>ld</a:t>
            </a:r>
            <a:r>
              <a:rPr sz="2400" spc="85" dirty="0">
                <a:latin typeface="Palatino Linotype"/>
                <a:cs typeface="Palatino Linotype"/>
              </a:rPr>
              <a:t> </a:t>
            </a:r>
            <a:r>
              <a:rPr sz="2400" spc="45" dirty="0">
                <a:latin typeface="Palatino Linotype"/>
                <a:cs typeface="Palatino Linotype"/>
              </a:rPr>
              <a:t>i</a:t>
            </a:r>
            <a:r>
              <a:rPr sz="2400" spc="105" dirty="0">
                <a:latin typeface="Palatino Linotype"/>
                <a:cs typeface="Palatino Linotype"/>
              </a:rPr>
              <a:t>n</a:t>
            </a:r>
            <a:r>
              <a:rPr sz="2400" spc="60" dirty="0">
                <a:latin typeface="Palatino Linotype"/>
                <a:cs typeface="Palatino Linotype"/>
              </a:rPr>
              <a:t> </a:t>
            </a:r>
            <a:r>
              <a:rPr sz="2400" spc="405" dirty="0">
                <a:latin typeface="Palatino Linotype"/>
                <a:cs typeface="Palatino Linotype"/>
              </a:rPr>
              <a:t>sea</a:t>
            </a:r>
            <a:r>
              <a:rPr sz="2400" spc="215" dirty="0">
                <a:latin typeface="Palatino Linotype"/>
                <a:cs typeface="Palatino Linotype"/>
              </a:rPr>
              <a:t> </a:t>
            </a:r>
            <a:r>
              <a:rPr sz="2400" spc="335" dirty="0">
                <a:latin typeface="Palatino Linotype"/>
                <a:cs typeface="Palatino Linotype"/>
              </a:rPr>
              <a:t>ex</a:t>
            </a:r>
            <a:r>
              <a:rPr sz="2400" spc="409" dirty="0">
                <a:latin typeface="Palatino Linotype"/>
                <a:cs typeface="Palatino Linotype"/>
              </a:rPr>
              <a:t>p</a:t>
            </a:r>
            <a:r>
              <a:rPr sz="2400" spc="220" dirty="0">
                <a:latin typeface="Palatino Linotype"/>
                <a:cs typeface="Palatino Linotype"/>
              </a:rPr>
              <a:t>lo</a:t>
            </a:r>
            <a:r>
              <a:rPr sz="2400" spc="125" dirty="0">
                <a:latin typeface="Palatino Linotype"/>
                <a:cs typeface="Palatino Linotype"/>
              </a:rPr>
              <a:t>r</a:t>
            </a:r>
            <a:r>
              <a:rPr sz="2400" spc="525" dirty="0">
                <a:latin typeface="Palatino Linotype"/>
                <a:cs typeface="Palatino Linotype"/>
              </a:rPr>
              <a:t>a</a:t>
            </a:r>
            <a:r>
              <a:rPr sz="2400" spc="185" dirty="0">
                <a:latin typeface="Palatino Linotype"/>
                <a:cs typeface="Palatino Linotype"/>
              </a:rPr>
              <a:t>tion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525" dirty="0">
                <a:latin typeface="Palatino Linotype"/>
                <a:cs typeface="Palatino Linotype"/>
              </a:rPr>
              <a:t>a</a:t>
            </a:r>
            <a:r>
              <a:rPr sz="2400" spc="150" dirty="0">
                <a:latin typeface="Palatino Linotype"/>
                <a:cs typeface="Palatino Linotype"/>
              </a:rPr>
              <a:t>nd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335" dirty="0">
                <a:latin typeface="Palatino Linotype"/>
                <a:cs typeface="Palatino Linotype"/>
              </a:rPr>
              <a:t>ex</a:t>
            </a:r>
            <a:r>
              <a:rPr sz="2400" spc="409" dirty="0">
                <a:latin typeface="Palatino Linotype"/>
                <a:cs typeface="Palatino Linotype"/>
              </a:rPr>
              <a:t>p</a:t>
            </a:r>
            <a:r>
              <a:rPr sz="2400" spc="105" dirty="0">
                <a:latin typeface="Palatino Linotype"/>
                <a:cs typeface="Palatino Linotype"/>
              </a:rPr>
              <a:t>l</a:t>
            </a:r>
            <a:r>
              <a:rPr sz="2400" spc="195" dirty="0">
                <a:latin typeface="Palatino Linotype"/>
                <a:cs typeface="Palatino Linotype"/>
              </a:rPr>
              <a:t>o</a:t>
            </a:r>
            <a:r>
              <a:rPr sz="2400" spc="229" dirty="0">
                <a:latin typeface="Palatino Linotype"/>
                <a:cs typeface="Palatino Linotype"/>
              </a:rPr>
              <a:t>r</a:t>
            </a:r>
            <a:r>
              <a:rPr sz="2400" spc="355" dirty="0">
                <a:latin typeface="Palatino Linotype"/>
                <a:cs typeface="Palatino Linotype"/>
              </a:rPr>
              <a:t>ed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290" dirty="0">
                <a:latin typeface="Palatino Linotype"/>
                <a:cs typeface="Palatino Linotype"/>
              </a:rPr>
              <a:t>the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114" dirty="0">
                <a:latin typeface="Palatino Linotype"/>
                <a:cs typeface="Palatino Linotype"/>
              </a:rPr>
              <a:t>w</a:t>
            </a:r>
            <a:r>
              <a:rPr sz="2400" spc="315" dirty="0">
                <a:latin typeface="Palatino Linotype"/>
                <a:cs typeface="Palatino Linotype"/>
              </a:rPr>
              <a:t>estern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590" dirty="0">
                <a:latin typeface="Palatino Linotype"/>
                <a:cs typeface="Palatino Linotype"/>
              </a:rPr>
              <a:t>c</a:t>
            </a:r>
            <a:r>
              <a:rPr sz="2400" spc="340" dirty="0">
                <a:latin typeface="Palatino Linotype"/>
                <a:cs typeface="Palatino Linotype"/>
              </a:rPr>
              <a:t>oas</a:t>
            </a:r>
            <a:r>
              <a:rPr sz="2400" spc="229" dirty="0">
                <a:latin typeface="Palatino Linotype"/>
                <a:cs typeface="Palatino Linotype"/>
              </a:rPr>
              <a:t>t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395" dirty="0">
                <a:latin typeface="Palatino Linotype"/>
                <a:cs typeface="Palatino Linotype"/>
              </a:rPr>
              <a:t>o</a:t>
            </a:r>
            <a:r>
              <a:rPr sz="2400" spc="245" dirty="0">
                <a:latin typeface="Palatino Linotype"/>
                <a:cs typeface="Palatino Linotype"/>
              </a:rPr>
              <a:t>f</a:t>
            </a: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spc="60" dirty="0">
                <a:latin typeface="Palatino Linotype"/>
                <a:cs typeface="Palatino Linotype"/>
              </a:rPr>
              <a:t>A</a:t>
            </a:r>
            <a:r>
              <a:rPr sz="2400" spc="229" dirty="0">
                <a:latin typeface="Palatino Linotype"/>
                <a:cs typeface="Palatino Linotype"/>
              </a:rPr>
              <a:t>f</a:t>
            </a:r>
            <a:r>
              <a:rPr sz="2400" spc="305" dirty="0">
                <a:latin typeface="Palatino Linotype"/>
                <a:cs typeface="Palatino Linotype"/>
              </a:rPr>
              <a:t>ri</a:t>
            </a:r>
            <a:r>
              <a:rPr sz="2400" spc="325" dirty="0">
                <a:latin typeface="Palatino Linotype"/>
                <a:cs typeface="Palatino Linotype"/>
              </a:rPr>
              <a:t>c</a:t>
            </a:r>
            <a:r>
              <a:rPr sz="2400" spc="275" dirty="0">
                <a:latin typeface="Palatino Linotype"/>
                <a:cs typeface="Palatino Linotype"/>
              </a:rPr>
              <a:t>a.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marR="49657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160" dirty="0">
                <a:latin typeface="Palatino Linotype"/>
                <a:cs typeface="Palatino Linotype"/>
              </a:rPr>
              <a:t>Th</a:t>
            </a:r>
            <a:r>
              <a:rPr sz="2400" spc="130" dirty="0">
                <a:latin typeface="Palatino Linotype"/>
                <a:cs typeface="Palatino Linotype"/>
              </a:rPr>
              <a:t>e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-185" dirty="0">
                <a:latin typeface="Palatino Linotype"/>
                <a:cs typeface="Palatino Linotype"/>
              </a:rPr>
              <a:t>P</a:t>
            </a:r>
            <a:r>
              <a:rPr sz="2400" spc="240" dirty="0">
                <a:latin typeface="Palatino Linotype"/>
                <a:cs typeface="Palatino Linotype"/>
              </a:rPr>
              <a:t>ortu</a:t>
            </a:r>
            <a:r>
              <a:rPr sz="2400" spc="340" dirty="0">
                <a:latin typeface="Palatino Linotype"/>
                <a:cs typeface="Palatino Linotype"/>
              </a:rPr>
              <a:t>guese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155" dirty="0">
                <a:latin typeface="Palatino Linotype"/>
                <a:cs typeface="Palatino Linotype"/>
              </a:rPr>
              <a:t>w</a:t>
            </a:r>
            <a:r>
              <a:rPr sz="2400" spc="525" dirty="0">
                <a:latin typeface="Palatino Linotype"/>
                <a:cs typeface="Palatino Linotype"/>
              </a:rPr>
              <a:t>a</a:t>
            </a:r>
            <a:r>
              <a:rPr sz="2400" spc="65" dirty="0">
                <a:latin typeface="Palatino Linotype"/>
                <a:cs typeface="Palatino Linotype"/>
              </a:rPr>
              <a:t>n</a:t>
            </a:r>
            <a:r>
              <a:rPr sz="2400" spc="315" dirty="0">
                <a:latin typeface="Palatino Linotype"/>
                <a:cs typeface="Palatino Linotype"/>
              </a:rPr>
              <a:t>ted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290" dirty="0">
                <a:latin typeface="Palatino Linotype"/>
                <a:cs typeface="Palatino Linotype"/>
              </a:rPr>
              <a:t>to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180" dirty="0">
                <a:latin typeface="Palatino Linotype"/>
                <a:cs typeface="Palatino Linotype"/>
              </a:rPr>
              <a:t>f</a:t>
            </a:r>
            <a:r>
              <a:rPr sz="2400" spc="160" dirty="0">
                <a:latin typeface="Palatino Linotype"/>
                <a:cs typeface="Palatino Linotype"/>
              </a:rPr>
              <a:t>i</a:t>
            </a:r>
            <a:r>
              <a:rPr sz="2400" spc="150" dirty="0">
                <a:latin typeface="Palatino Linotype"/>
                <a:cs typeface="Palatino Linotype"/>
              </a:rPr>
              <a:t>nd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520" dirty="0">
                <a:latin typeface="Palatino Linotype"/>
                <a:cs typeface="Palatino Linotype"/>
              </a:rPr>
              <a:t>a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225" dirty="0">
                <a:latin typeface="Palatino Linotype"/>
                <a:cs typeface="Palatino Linotype"/>
              </a:rPr>
              <a:t>t</a:t>
            </a:r>
            <a:r>
              <a:rPr sz="2400" spc="260" dirty="0">
                <a:latin typeface="Palatino Linotype"/>
                <a:cs typeface="Palatino Linotype"/>
              </a:rPr>
              <a:t>r</a:t>
            </a:r>
            <a:r>
              <a:rPr sz="2400" spc="525" dirty="0">
                <a:latin typeface="Palatino Linotype"/>
                <a:cs typeface="Palatino Linotype"/>
              </a:rPr>
              <a:t>a</a:t>
            </a:r>
            <a:r>
              <a:rPr sz="2400" spc="355" dirty="0">
                <a:latin typeface="Palatino Linotype"/>
                <a:cs typeface="Palatino Linotype"/>
              </a:rPr>
              <a:t>de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250" dirty="0">
                <a:latin typeface="Palatino Linotype"/>
                <a:cs typeface="Palatino Linotype"/>
              </a:rPr>
              <a:t>r</a:t>
            </a:r>
            <a:r>
              <a:rPr sz="2400" spc="290" dirty="0">
                <a:latin typeface="Palatino Linotype"/>
                <a:cs typeface="Palatino Linotype"/>
              </a:rPr>
              <a:t>oute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525" dirty="0">
                <a:latin typeface="Palatino Linotype"/>
                <a:cs typeface="Palatino Linotype"/>
              </a:rPr>
              <a:t>a</a:t>
            </a:r>
            <a:r>
              <a:rPr sz="2400" spc="260" dirty="0">
                <a:latin typeface="Palatino Linotype"/>
                <a:cs typeface="Palatino Linotype"/>
              </a:rPr>
              <a:t>r</a:t>
            </a:r>
            <a:r>
              <a:rPr sz="2400" spc="170" dirty="0">
                <a:latin typeface="Palatino Linotype"/>
                <a:cs typeface="Palatino Linotype"/>
              </a:rPr>
              <a:t>oun</a:t>
            </a:r>
            <a:r>
              <a:rPr sz="2400" spc="180" dirty="0">
                <a:latin typeface="Palatino Linotype"/>
                <a:cs typeface="Palatino Linotype"/>
              </a:rPr>
              <a:t>d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65" dirty="0">
                <a:latin typeface="Palatino Linotype"/>
                <a:cs typeface="Palatino Linotype"/>
              </a:rPr>
              <a:t>A</a:t>
            </a:r>
            <a:r>
              <a:rPr sz="2400" spc="229" dirty="0">
                <a:latin typeface="Palatino Linotype"/>
                <a:cs typeface="Palatino Linotype"/>
              </a:rPr>
              <a:t>f</a:t>
            </a:r>
            <a:r>
              <a:rPr sz="2400" spc="305" dirty="0">
                <a:latin typeface="Palatino Linotype"/>
                <a:cs typeface="Palatino Linotype"/>
              </a:rPr>
              <a:t>ri</a:t>
            </a:r>
            <a:r>
              <a:rPr sz="2400" spc="325" dirty="0">
                <a:latin typeface="Palatino Linotype"/>
                <a:cs typeface="Palatino Linotype"/>
              </a:rPr>
              <a:t>c</a:t>
            </a:r>
            <a:r>
              <a:rPr sz="2400" spc="520" dirty="0">
                <a:latin typeface="Palatino Linotype"/>
                <a:cs typeface="Palatino Linotype"/>
              </a:rPr>
              <a:t>a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290" dirty="0">
                <a:latin typeface="Palatino Linotype"/>
                <a:cs typeface="Palatino Linotype"/>
              </a:rPr>
              <a:t>to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240" dirty="0">
                <a:latin typeface="Palatino Linotype"/>
                <a:cs typeface="Palatino Linotype"/>
              </a:rPr>
              <a:t>Asia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580" dirty="0">
                <a:latin typeface="Palatino Linotype"/>
                <a:cs typeface="Palatino Linotype"/>
              </a:rPr>
              <a:t>be</a:t>
            </a:r>
            <a:r>
              <a:rPr sz="2400" spc="430" dirty="0">
                <a:latin typeface="Palatino Linotype"/>
                <a:cs typeface="Palatino Linotype"/>
              </a:rPr>
              <a:t>c</a:t>
            </a:r>
            <a:r>
              <a:rPr sz="2400" spc="265" dirty="0">
                <a:latin typeface="Palatino Linotype"/>
                <a:cs typeface="Palatino Linotype"/>
              </a:rPr>
              <a:t>ause:</a:t>
            </a:r>
            <a:endParaRPr sz="2400">
              <a:latin typeface="Palatino Linotype"/>
              <a:cs typeface="Palatino Linotype"/>
            </a:endParaRPr>
          </a:p>
          <a:p>
            <a:pPr marL="812800" marR="5080" lvl="1" indent="-342900">
              <a:lnSpc>
                <a:spcPct val="100000"/>
              </a:lnSpc>
              <a:buFont typeface="Courier New"/>
              <a:buChar char="o"/>
              <a:tabLst>
                <a:tab pos="813435" algn="l"/>
              </a:tabLst>
            </a:pPr>
            <a:r>
              <a:rPr sz="2400" spc="-35" dirty="0">
                <a:latin typeface="Palatino Linotype"/>
                <a:cs typeface="Palatino Linotype"/>
              </a:rPr>
              <a:t>Th</a:t>
            </a:r>
            <a:r>
              <a:rPr sz="2400" spc="400" dirty="0">
                <a:latin typeface="Palatino Linotype"/>
                <a:cs typeface="Palatino Linotype"/>
              </a:rPr>
              <a:t>e</a:t>
            </a:r>
            <a:r>
              <a:rPr sz="2400" spc="380" dirty="0">
                <a:latin typeface="Palatino Linotype"/>
                <a:cs typeface="Palatino Linotype"/>
              </a:rPr>
              <a:t>y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275" dirty="0">
                <a:latin typeface="Palatino Linotype"/>
                <a:cs typeface="Palatino Linotype"/>
              </a:rPr>
              <a:t>bel</a:t>
            </a:r>
            <a:r>
              <a:rPr sz="2400" spc="185" dirty="0">
                <a:latin typeface="Palatino Linotype"/>
                <a:cs typeface="Palatino Linotype"/>
              </a:rPr>
              <a:t>i</a:t>
            </a:r>
            <a:r>
              <a:rPr sz="2400" spc="380" dirty="0">
                <a:latin typeface="Palatino Linotype"/>
                <a:cs typeface="Palatino Linotype"/>
              </a:rPr>
              <a:t>e</a:t>
            </a:r>
            <a:r>
              <a:rPr sz="2400" spc="270" dirty="0">
                <a:latin typeface="Palatino Linotype"/>
                <a:cs typeface="Palatino Linotype"/>
              </a:rPr>
              <a:t>v</a:t>
            </a:r>
            <a:r>
              <a:rPr sz="2400" spc="355" dirty="0">
                <a:latin typeface="Palatino Linotype"/>
                <a:cs typeface="Palatino Linotype"/>
              </a:rPr>
              <a:t>ed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170" dirty="0">
                <a:latin typeface="Palatino Linotype"/>
                <a:cs typeface="Palatino Linotype"/>
              </a:rPr>
              <a:t>th</a:t>
            </a:r>
            <a:r>
              <a:rPr sz="2400" spc="400" dirty="0">
                <a:latin typeface="Palatino Linotype"/>
                <a:cs typeface="Palatino Linotype"/>
              </a:rPr>
              <a:t>e</a:t>
            </a:r>
            <a:r>
              <a:rPr sz="2400" spc="380" dirty="0">
                <a:latin typeface="Palatino Linotype"/>
                <a:cs typeface="Palatino Linotype"/>
              </a:rPr>
              <a:t>y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580" dirty="0">
                <a:latin typeface="Palatino Linotype"/>
                <a:cs typeface="Palatino Linotype"/>
              </a:rPr>
              <a:t>c</a:t>
            </a:r>
            <a:r>
              <a:rPr sz="2400" spc="195" dirty="0">
                <a:latin typeface="Palatino Linotype"/>
                <a:cs typeface="Palatino Linotype"/>
              </a:rPr>
              <a:t>o</a:t>
            </a:r>
            <a:r>
              <a:rPr sz="2400" spc="204" dirty="0">
                <a:latin typeface="Palatino Linotype"/>
                <a:cs typeface="Palatino Linotype"/>
              </a:rPr>
              <a:t>u</a:t>
            </a:r>
            <a:r>
              <a:rPr sz="2400" spc="70" dirty="0">
                <a:latin typeface="Palatino Linotype"/>
                <a:cs typeface="Palatino Linotype"/>
              </a:rPr>
              <a:t>ld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425" dirty="0">
                <a:latin typeface="Palatino Linotype"/>
                <a:cs typeface="Palatino Linotype"/>
              </a:rPr>
              <a:t>ma</a:t>
            </a:r>
            <a:r>
              <a:rPr sz="2400" spc="55" dirty="0">
                <a:latin typeface="Palatino Linotype"/>
                <a:cs typeface="Palatino Linotype"/>
              </a:rPr>
              <a:t>k</a:t>
            </a:r>
            <a:r>
              <a:rPr sz="2400" spc="525" dirty="0">
                <a:latin typeface="Palatino Linotype"/>
                <a:cs typeface="Palatino Linotype"/>
              </a:rPr>
              <a:t>e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520" dirty="0">
                <a:latin typeface="Palatino Linotype"/>
                <a:cs typeface="Palatino Linotype"/>
              </a:rPr>
              <a:t>a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180" dirty="0">
                <a:latin typeface="Palatino Linotype"/>
                <a:cs typeface="Palatino Linotype"/>
              </a:rPr>
              <a:t>lot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395" dirty="0">
                <a:latin typeface="Palatino Linotype"/>
                <a:cs typeface="Palatino Linotype"/>
              </a:rPr>
              <a:t>o</a:t>
            </a:r>
            <a:r>
              <a:rPr sz="2400" spc="245" dirty="0">
                <a:latin typeface="Palatino Linotype"/>
                <a:cs typeface="Palatino Linotype"/>
              </a:rPr>
              <a:t>f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280" dirty="0">
                <a:latin typeface="Palatino Linotype"/>
                <a:cs typeface="Palatino Linotype"/>
              </a:rPr>
              <a:t>mo</a:t>
            </a:r>
            <a:r>
              <a:rPr sz="2400" spc="170" dirty="0">
                <a:latin typeface="Palatino Linotype"/>
                <a:cs typeface="Palatino Linotype"/>
              </a:rPr>
              <a:t>n</a:t>
            </a:r>
            <a:r>
              <a:rPr sz="2400" spc="405" dirty="0">
                <a:latin typeface="Palatino Linotype"/>
                <a:cs typeface="Palatino Linotype"/>
              </a:rPr>
              <a:t>e</a:t>
            </a:r>
            <a:r>
              <a:rPr sz="2400" spc="380" dirty="0">
                <a:latin typeface="Palatino Linotype"/>
                <a:cs typeface="Palatino Linotype"/>
              </a:rPr>
              <a:t>y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340" dirty="0">
                <a:latin typeface="Palatino Linotype"/>
                <a:cs typeface="Palatino Linotype"/>
              </a:rPr>
              <a:t>as</a:t>
            </a:r>
            <a:r>
              <a:rPr sz="2400" spc="185" dirty="0">
                <a:latin typeface="Palatino Linotype"/>
                <a:cs typeface="Palatino Linotype"/>
              </a:rPr>
              <a:t> </a:t>
            </a:r>
            <a:r>
              <a:rPr sz="2400" spc="260" dirty="0">
                <a:latin typeface="Palatino Linotype"/>
                <a:cs typeface="Palatino Linotype"/>
              </a:rPr>
              <a:t>t</a:t>
            </a:r>
            <a:r>
              <a:rPr sz="2400" spc="235" dirty="0">
                <a:latin typeface="Palatino Linotype"/>
                <a:cs typeface="Palatino Linotype"/>
              </a:rPr>
              <a:t>r</a:t>
            </a:r>
            <a:r>
              <a:rPr sz="2400" spc="420" dirty="0">
                <a:latin typeface="Palatino Linotype"/>
                <a:cs typeface="Palatino Linotype"/>
              </a:rPr>
              <a:t>ade</a:t>
            </a:r>
            <a:r>
              <a:rPr sz="2400" spc="300" dirty="0">
                <a:latin typeface="Palatino Linotype"/>
                <a:cs typeface="Palatino Linotype"/>
              </a:rPr>
              <a:t>r</a:t>
            </a:r>
            <a:r>
              <a:rPr sz="2400" spc="160" dirty="0">
                <a:latin typeface="Palatino Linotype"/>
                <a:cs typeface="Palatino Linotype"/>
              </a:rPr>
              <a:t>s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155" dirty="0">
                <a:latin typeface="Palatino Linotype"/>
                <a:cs typeface="Palatino Linotype"/>
              </a:rPr>
              <a:t>i</a:t>
            </a:r>
            <a:r>
              <a:rPr sz="2400" spc="180" dirty="0">
                <a:latin typeface="Palatino Linotype"/>
                <a:cs typeface="Palatino Linotype"/>
              </a:rPr>
              <a:t>f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120" dirty="0">
                <a:latin typeface="Palatino Linotype"/>
                <a:cs typeface="Palatino Linotype"/>
              </a:rPr>
              <a:t>t</a:t>
            </a:r>
            <a:r>
              <a:rPr sz="2400" spc="210" dirty="0">
                <a:latin typeface="Palatino Linotype"/>
                <a:cs typeface="Palatino Linotype"/>
              </a:rPr>
              <a:t>h</a:t>
            </a:r>
            <a:r>
              <a:rPr sz="2400" spc="405" dirty="0">
                <a:latin typeface="Palatino Linotype"/>
                <a:cs typeface="Palatino Linotype"/>
              </a:rPr>
              <a:t>e</a:t>
            </a:r>
            <a:r>
              <a:rPr sz="2400" spc="380" dirty="0">
                <a:latin typeface="Palatino Linotype"/>
                <a:cs typeface="Palatino Linotype"/>
              </a:rPr>
              <a:t>y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585" dirty="0">
                <a:latin typeface="Palatino Linotype"/>
                <a:cs typeface="Palatino Linotype"/>
              </a:rPr>
              <a:t>c</a:t>
            </a:r>
            <a:r>
              <a:rPr sz="2400" spc="195" dirty="0">
                <a:latin typeface="Palatino Linotype"/>
                <a:cs typeface="Palatino Linotype"/>
              </a:rPr>
              <a:t>o</a:t>
            </a:r>
            <a:r>
              <a:rPr sz="2400" spc="204" dirty="0">
                <a:latin typeface="Palatino Linotype"/>
                <a:cs typeface="Palatino Linotype"/>
              </a:rPr>
              <a:t>u</a:t>
            </a:r>
            <a:r>
              <a:rPr sz="2400" spc="70" dirty="0">
                <a:latin typeface="Palatino Linotype"/>
                <a:cs typeface="Palatino Linotype"/>
              </a:rPr>
              <a:t>ld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395" dirty="0">
                <a:latin typeface="Palatino Linotype"/>
                <a:cs typeface="Palatino Linotype"/>
              </a:rPr>
              <a:t>get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215" dirty="0">
                <a:latin typeface="Palatino Linotype"/>
                <a:cs typeface="Palatino Linotype"/>
              </a:rPr>
              <a:t>Asian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385" dirty="0">
                <a:latin typeface="Palatino Linotype"/>
                <a:cs typeface="Palatino Linotype"/>
              </a:rPr>
              <a:t>g</a:t>
            </a:r>
            <a:r>
              <a:rPr sz="2400" spc="370" dirty="0">
                <a:latin typeface="Palatino Linotype"/>
                <a:cs typeface="Palatino Linotype"/>
              </a:rPr>
              <a:t>o</a:t>
            </a:r>
            <a:r>
              <a:rPr sz="2400" spc="245" dirty="0">
                <a:latin typeface="Palatino Linotype"/>
                <a:cs typeface="Palatino Linotype"/>
              </a:rPr>
              <a:t>o</a:t>
            </a:r>
            <a:r>
              <a:rPr sz="2400" spc="265" dirty="0">
                <a:latin typeface="Palatino Linotype"/>
                <a:cs typeface="Palatino Linotype"/>
              </a:rPr>
              <a:t>d</a:t>
            </a:r>
            <a:r>
              <a:rPr sz="2400" spc="160" dirty="0">
                <a:latin typeface="Palatino Linotype"/>
                <a:cs typeface="Palatino Linotype"/>
              </a:rPr>
              <a:t>s</a:t>
            </a:r>
            <a:r>
              <a:rPr sz="2400" spc="85" dirty="0">
                <a:latin typeface="Palatino Linotype"/>
                <a:cs typeface="Palatino Linotype"/>
              </a:rPr>
              <a:t> </a:t>
            </a:r>
            <a:r>
              <a:rPr sz="2400" spc="160" dirty="0">
                <a:latin typeface="Palatino Linotype"/>
                <a:cs typeface="Palatino Linotype"/>
              </a:rPr>
              <a:t>f</a:t>
            </a:r>
            <a:r>
              <a:rPr sz="2400" spc="395" dirty="0">
                <a:latin typeface="Palatino Linotype"/>
                <a:cs typeface="Palatino Linotype"/>
              </a:rPr>
              <a:t>o</a:t>
            </a:r>
            <a:r>
              <a:rPr sz="2400" spc="290" dirty="0">
                <a:latin typeface="Palatino Linotype"/>
                <a:cs typeface="Palatino Linotype"/>
              </a:rPr>
              <a:t>r</a:t>
            </a:r>
            <a:r>
              <a:rPr sz="2400" spc="60" dirty="0">
                <a:latin typeface="Palatino Linotype"/>
                <a:cs typeface="Palatino Linotype"/>
              </a:rPr>
              <a:t> </a:t>
            </a:r>
            <a:r>
              <a:rPr sz="2400" spc="520" dirty="0">
                <a:latin typeface="Palatino Linotype"/>
                <a:cs typeface="Palatino Linotype"/>
              </a:rPr>
              <a:t>a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315" dirty="0">
                <a:latin typeface="Palatino Linotype"/>
                <a:cs typeface="Palatino Linotype"/>
              </a:rPr>
              <a:t>c</a:t>
            </a:r>
            <a:r>
              <a:rPr sz="2400" spc="409" dirty="0">
                <a:latin typeface="Palatino Linotype"/>
                <a:cs typeface="Palatino Linotype"/>
              </a:rPr>
              <a:t>h</a:t>
            </a:r>
            <a:r>
              <a:rPr sz="2400" spc="420" dirty="0">
                <a:latin typeface="Palatino Linotype"/>
                <a:cs typeface="Palatino Linotype"/>
              </a:rPr>
              <a:t>eaper</a:t>
            </a:r>
            <a:r>
              <a:rPr sz="2400" spc="210" dirty="0">
                <a:latin typeface="Palatino Linotype"/>
                <a:cs typeface="Palatino Linotype"/>
              </a:rPr>
              <a:t> </a:t>
            </a:r>
            <a:r>
              <a:rPr sz="2400" spc="295" dirty="0">
                <a:latin typeface="Palatino Linotype"/>
                <a:cs typeface="Palatino Linotype"/>
              </a:rPr>
              <a:t>pri</a:t>
            </a:r>
            <a:r>
              <a:rPr sz="2400" spc="210" dirty="0">
                <a:latin typeface="Palatino Linotype"/>
                <a:cs typeface="Palatino Linotype"/>
              </a:rPr>
              <a:t>c</a:t>
            </a:r>
            <a:r>
              <a:rPr sz="2400" spc="280" dirty="0">
                <a:latin typeface="Palatino Linotype"/>
                <a:cs typeface="Palatino Linotype"/>
              </a:rPr>
              <a:t>e.</a:t>
            </a:r>
            <a:endParaRPr sz="2400">
              <a:latin typeface="Palatino Linotype"/>
              <a:cs typeface="Palatino Linotype"/>
            </a:endParaRPr>
          </a:p>
          <a:p>
            <a:pPr marL="812800" marR="1030605" lvl="1" indent="-342900">
              <a:lnSpc>
                <a:spcPct val="100000"/>
              </a:lnSpc>
              <a:buFont typeface="Courier New"/>
              <a:buChar char="o"/>
              <a:tabLst>
                <a:tab pos="813435" algn="l"/>
              </a:tabLst>
            </a:pPr>
            <a:r>
              <a:rPr sz="2400" spc="-35" dirty="0">
                <a:latin typeface="Palatino Linotype"/>
                <a:cs typeface="Palatino Linotype"/>
              </a:rPr>
              <a:t>Th</a:t>
            </a:r>
            <a:r>
              <a:rPr sz="2400" spc="400" dirty="0">
                <a:latin typeface="Palatino Linotype"/>
                <a:cs typeface="Palatino Linotype"/>
              </a:rPr>
              <a:t>e</a:t>
            </a:r>
            <a:r>
              <a:rPr sz="2400" spc="380" dirty="0">
                <a:latin typeface="Palatino Linotype"/>
                <a:cs typeface="Palatino Linotype"/>
              </a:rPr>
              <a:t>y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210" dirty="0">
                <a:latin typeface="Palatino Linotype"/>
                <a:cs typeface="Palatino Linotype"/>
              </a:rPr>
              <a:t>al</a:t>
            </a:r>
            <a:r>
              <a:rPr sz="2400" spc="215" dirty="0">
                <a:latin typeface="Palatino Linotype"/>
                <a:cs typeface="Palatino Linotype"/>
              </a:rPr>
              <a:t>s</a:t>
            </a:r>
            <a:r>
              <a:rPr sz="2400" spc="350" dirty="0">
                <a:latin typeface="Palatino Linotype"/>
                <a:cs typeface="Palatino Linotype"/>
              </a:rPr>
              <a:t>o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150" dirty="0">
                <a:latin typeface="Palatino Linotype"/>
                <a:cs typeface="Palatino Linotype"/>
              </a:rPr>
              <a:t>w</a:t>
            </a:r>
            <a:r>
              <a:rPr sz="2400" spc="295" dirty="0">
                <a:latin typeface="Palatino Linotype"/>
                <a:cs typeface="Palatino Linotype"/>
              </a:rPr>
              <a:t>an</a:t>
            </a:r>
            <a:r>
              <a:rPr sz="2400" spc="315" dirty="0">
                <a:latin typeface="Palatino Linotype"/>
                <a:cs typeface="Palatino Linotype"/>
              </a:rPr>
              <a:t>ted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290" dirty="0">
                <a:latin typeface="Palatino Linotype"/>
                <a:cs typeface="Palatino Linotype"/>
              </a:rPr>
              <a:t>to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165" dirty="0">
                <a:latin typeface="Palatino Linotype"/>
                <a:cs typeface="Palatino Linotype"/>
              </a:rPr>
              <a:t>sp</a:t>
            </a:r>
            <a:r>
              <a:rPr sz="2400" spc="229" dirty="0">
                <a:latin typeface="Palatino Linotype"/>
                <a:cs typeface="Palatino Linotype"/>
              </a:rPr>
              <a:t>r</a:t>
            </a:r>
            <a:r>
              <a:rPr sz="2400" spc="409" dirty="0">
                <a:latin typeface="Palatino Linotype"/>
                <a:cs typeface="Palatino Linotype"/>
              </a:rPr>
              <a:t>ead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170" dirty="0">
                <a:latin typeface="Palatino Linotype"/>
                <a:cs typeface="Palatino Linotype"/>
              </a:rPr>
              <a:t>Ch</a:t>
            </a:r>
            <a:r>
              <a:rPr sz="2400" spc="95" dirty="0">
                <a:latin typeface="Palatino Linotype"/>
                <a:cs typeface="Palatino Linotype"/>
              </a:rPr>
              <a:t>r</a:t>
            </a:r>
            <a:r>
              <a:rPr sz="2400" spc="175" dirty="0">
                <a:latin typeface="Palatino Linotype"/>
                <a:cs typeface="Palatino Linotype"/>
              </a:rPr>
              <a:t>isti</a:t>
            </a:r>
            <a:r>
              <a:rPr sz="2400" spc="275" dirty="0">
                <a:latin typeface="Palatino Linotype"/>
                <a:cs typeface="Palatino Linotype"/>
              </a:rPr>
              <a:t>a</a:t>
            </a:r>
            <a:r>
              <a:rPr sz="2400" spc="195" dirty="0">
                <a:latin typeface="Palatino Linotype"/>
                <a:cs typeface="Palatino Linotype"/>
              </a:rPr>
              <a:t>nity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270" dirty="0">
                <a:latin typeface="Palatino Linotype"/>
                <a:cs typeface="Palatino Linotype"/>
              </a:rPr>
              <a:t>along</a:t>
            </a:r>
            <a:r>
              <a:rPr sz="2400" spc="135" dirty="0">
                <a:latin typeface="Palatino Linotype"/>
                <a:cs typeface="Palatino Linotype"/>
              </a:rPr>
              <a:t> </a:t>
            </a:r>
            <a:r>
              <a:rPr sz="2400" spc="60" dirty="0">
                <a:latin typeface="Palatino Linotype"/>
                <a:cs typeface="Palatino Linotype"/>
              </a:rPr>
              <a:t>A</a:t>
            </a:r>
            <a:r>
              <a:rPr sz="2400" spc="229" dirty="0">
                <a:latin typeface="Palatino Linotype"/>
                <a:cs typeface="Palatino Linotype"/>
              </a:rPr>
              <a:t>f</a:t>
            </a:r>
            <a:r>
              <a:rPr sz="2400" spc="305" dirty="0">
                <a:latin typeface="Palatino Linotype"/>
                <a:cs typeface="Palatino Linotype"/>
              </a:rPr>
              <a:t>ri</a:t>
            </a:r>
            <a:r>
              <a:rPr sz="2400" spc="325" dirty="0">
                <a:latin typeface="Palatino Linotype"/>
                <a:cs typeface="Palatino Linotype"/>
              </a:rPr>
              <a:t>c</a:t>
            </a:r>
            <a:r>
              <a:rPr sz="2400" spc="235" dirty="0">
                <a:latin typeface="Palatino Linotype"/>
                <a:cs typeface="Palatino Linotype"/>
              </a:rPr>
              <a:t>a’s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114" dirty="0">
                <a:latin typeface="Palatino Linotype"/>
                <a:cs typeface="Palatino Linotype"/>
              </a:rPr>
              <a:t>w</a:t>
            </a:r>
            <a:r>
              <a:rPr sz="2400" spc="310" dirty="0">
                <a:latin typeface="Palatino Linotype"/>
                <a:cs typeface="Palatino Linotype"/>
              </a:rPr>
              <a:t>est</a:t>
            </a:r>
            <a:r>
              <a:rPr sz="2400" spc="90" dirty="0">
                <a:latin typeface="Palatino Linotype"/>
                <a:cs typeface="Palatino Linotype"/>
              </a:rPr>
              <a:t> </a:t>
            </a:r>
            <a:r>
              <a:rPr sz="2400" spc="590" dirty="0">
                <a:latin typeface="Palatino Linotype"/>
                <a:cs typeface="Palatino Linotype"/>
              </a:rPr>
              <a:t>c</a:t>
            </a:r>
            <a:r>
              <a:rPr sz="2400" spc="254" dirty="0">
                <a:latin typeface="Palatino Linotype"/>
                <a:cs typeface="Palatino Linotype"/>
              </a:rPr>
              <a:t>oast.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095" y="0"/>
            <a:ext cx="12204192" cy="687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928" y="144779"/>
            <a:ext cx="11893296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3" y="580644"/>
            <a:ext cx="12114276" cy="1673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832992"/>
            <a:ext cx="1140079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>
                <a:latin typeface="Verdana"/>
                <a:cs typeface="Verdana"/>
              </a:rPr>
              <a:t>Prin</a:t>
            </a:r>
            <a:r>
              <a:rPr spc="900" dirty="0">
                <a:latin typeface="Verdana"/>
                <a:cs typeface="Verdana"/>
              </a:rPr>
              <a:t>c</a:t>
            </a:r>
            <a:r>
              <a:rPr spc="620" dirty="0">
                <a:latin typeface="Verdana"/>
                <a:cs typeface="Verdana"/>
              </a:rPr>
              <a:t>e</a:t>
            </a:r>
            <a:r>
              <a:rPr spc="-415" dirty="0">
                <a:latin typeface="Verdana"/>
                <a:cs typeface="Verdana"/>
              </a:rPr>
              <a:t> </a:t>
            </a:r>
            <a:r>
              <a:rPr spc="100" dirty="0">
                <a:latin typeface="Verdana"/>
                <a:cs typeface="Verdana"/>
              </a:rPr>
              <a:t>He</a:t>
            </a:r>
            <a:r>
              <a:rPr spc="105" dirty="0">
                <a:latin typeface="Verdana"/>
                <a:cs typeface="Verdana"/>
              </a:rPr>
              <a:t>n</a:t>
            </a:r>
            <a:r>
              <a:rPr spc="695" dirty="0">
                <a:latin typeface="Verdana"/>
                <a:cs typeface="Verdana"/>
              </a:rPr>
              <a:t>ry</a:t>
            </a:r>
            <a:r>
              <a:rPr spc="-420" dirty="0">
                <a:latin typeface="Verdana"/>
                <a:cs typeface="Verdana"/>
              </a:rPr>
              <a:t> </a:t>
            </a:r>
            <a:r>
              <a:rPr spc="254" dirty="0">
                <a:latin typeface="Verdana"/>
                <a:cs typeface="Verdana"/>
              </a:rPr>
              <a:t>the</a:t>
            </a:r>
            <a:r>
              <a:rPr spc="-420" dirty="0">
                <a:latin typeface="Verdana"/>
                <a:cs typeface="Verdana"/>
              </a:rPr>
              <a:t> </a:t>
            </a:r>
            <a:r>
              <a:rPr spc="575" dirty="0">
                <a:latin typeface="Verdana"/>
                <a:cs typeface="Verdana"/>
              </a:rPr>
              <a:t>Na</a:t>
            </a:r>
            <a:r>
              <a:rPr spc="509" dirty="0">
                <a:latin typeface="Verdana"/>
                <a:cs typeface="Verdana"/>
              </a:rPr>
              <a:t>v</a:t>
            </a:r>
            <a:r>
              <a:rPr spc="475" dirty="0">
                <a:latin typeface="Verdana"/>
                <a:cs typeface="Verdana"/>
              </a:rPr>
              <a:t>igator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0980" y="1994408"/>
            <a:ext cx="9714865" cy="384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45" dirty="0">
                <a:latin typeface="Palatino Linotype"/>
                <a:cs typeface="Palatino Linotype"/>
              </a:rPr>
              <a:t>H</a:t>
            </a:r>
            <a:r>
              <a:rPr sz="2800" spc="8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w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40" dirty="0">
                <a:latin typeface="Palatino Linotype"/>
                <a:cs typeface="Palatino Linotype"/>
              </a:rPr>
              <a:t>son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235" dirty="0">
                <a:latin typeface="Palatino Linotype"/>
                <a:cs typeface="Palatino Linotype"/>
              </a:rPr>
              <a:t>P</a:t>
            </a:r>
            <a:r>
              <a:rPr sz="2800" spc="280" dirty="0">
                <a:latin typeface="Palatino Linotype"/>
                <a:cs typeface="Palatino Linotype"/>
              </a:rPr>
              <a:t>ortugu</a:t>
            </a:r>
            <a:r>
              <a:rPr sz="2800" spc="470" dirty="0">
                <a:latin typeface="Palatino Linotype"/>
                <a:cs typeface="Palatino Linotype"/>
              </a:rPr>
              <a:t>ese</a:t>
            </a:r>
            <a:r>
              <a:rPr sz="2800" spc="140" dirty="0">
                <a:latin typeface="Palatino Linotype"/>
                <a:cs typeface="Palatino Linotype"/>
              </a:rPr>
              <a:t> </a:t>
            </a:r>
            <a:r>
              <a:rPr sz="2800" spc="200" dirty="0">
                <a:latin typeface="Palatino Linotype"/>
                <a:cs typeface="Palatino Linotype"/>
              </a:rPr>
              <a:t>king.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99085" marR="18859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45" dirty="0">
                <a:latin typeface="Palatino Linotype"/>
                <a:cs typeface="Palatino Linotype"/>
              </a:rPr>
              <a:t>H</a:t>
            </a:r>
            <a:r>
              <a:rPr sz="2800" spc="8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se</a:t>
            </a:r>
            <a:r>
              <a:rPr sz="2800" spc="305" dirty="0">
                <a:latin typeface="Palatino Linotype"/>
                <a:cs typeface="Palatino Linotype"/>
              </a:rPr>
              <a:t>n</a:t>
            </a:r>
            <a:r>
              <a:rPr sz="2800" spc="275" dirty="0">
                <a:latin typeface="Palatino Linotype"/>
                <a:cs typeface="Palatino Linotype"/>
              </a:rPr>
              <a:t>t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90" dirty="0">
                <a:latin typeface="Palatino Linotype"/>
                <a:cs typeface="Palatino Linotype"/>
              </a:rPr>
              <a:t>mo</a:t>
            </a:r>
            <a:r>
              <a:rPr sz="2800" spc="265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than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295" dirty="0">
                <a:latin typeface="Palatino Linotype"/>
                <a:cs typeface="Palatino Linotype"/>
              </a:rPr>
              <a:t>5</a:t>
            </a:r>
            <a:r>
              <a:rPr sz="2800" spc="300" dirty="0">
                <a:latin typeface="Palatino Linotype"/>
                <a:cs typeface="Palatino Linotype"/>
              </a:rPr>
              <a:t>0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09" dirty="0">
                <a:latin typeface="Palatino Linotype"/>
                <a:cs typeface="Palatino Linotype"/>
              </a:rPr>
              <a:t>e</a:t>
            </a:r>
            <a:r>
              <a:rPr sz="2800" spc="535" dirty="0">
                <a:latin typeface="Palatino Linotype"/>
                <a:cs typeface="Palatino Linotype"/>
              </a:rPr>
              <a:t>x</a:t>
            </a:r>
            <a:r>
              <a:rPr sz="2800" spc="235" dirty="0">
                <a:latin typeface="Palatino Linotype"/>
                <a:cs typeface="Palatino Linotype"/>
              </a:rPr>
              <a:t>peditions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275" dirty="0">
                <a:latin typeface="Palatino Linotype"/>
                <a:cs typeface="Palatino Linotype"/>
              </a:rPr>
              <a:t>down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w</a:t>
            </a:r>
            <a:r>
              <a:rPr sz="2800" spc="355" dirty="0">
                <a:latin typeface="Palatino Linotype"/>
                <a:cs typeface="Palatino Linotype"/>
              </a:rPr>
              <a:t>est</a:t>
            </a:r>
            <a:r>
              <a:rPr sz="2800" spc="215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395" dirty="0">
                <a:latin typeface="Palatino Linotype"/>
                <a:cs typeface="Palatino Linotype"/>
              </a:rPr>
              <a:t>oas</a:t>
            </a:r>
            <a:r>
              <a:rPr sz="2800" spc="265" dirty="0">
                <a:latin typeface="Palatino Linotype"/>
                <a:cs typeface="Palatino Linotype"/>
              </a:rPr>
              <a:t>t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A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55" dirty="0">
                <a:latin typeface="Palatino Linotype"/>
                <a:cs typeface="Palatino Linotype"/>
              </a:rPr>
              <a:t>ri</a:t>
            </a:r>
            <a:r>
              <a:rPr sz="2800" spc="375" dirty="0">
                <a:latin typeface="Palatino Linotype"/>
                <a:cs typeface="Palatino Linotype"/>
              </a:rPr>
              <a:t>c</a:t>
            </a:r>
            <a:r>
              <a:rPr sz="2800" spc="320" dirty="0">
                <a:latin typeface="Palatino Linotype"/>
                <a:cs typeface="Palatino Linotype"/>
              </a:rPr>
              <a:t>a.</a:t>
            </a:r>
            <a:endParaRPr sz="2800">
              <a:latin typeface="Palatino Linotype"/>
              <a:cs typeface="Palatino Linotype"/>
            </a:endParaRPr>
          </a:p>
          <a:p>
            <a:pPr marL="469265">
              <a:lnSpc>
                <a:spcPct val="100000"/>
              </a:lnSpc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240" dirty="0">
                <a:latin typeface="Courier New"/>
                <a:cs typeface="Courier New"/>
              </a:rPr>
              <a:t> </a:t>
            </a:r>
            <a:r>
              <a:rPr sz="2800" spc="150" dirty="0">
                <a:latin typeface="Palatino Linotype"/>
                <a:cs typeface="Palatino Linotype"/>
              </a:rPr>
              <a:t>H</a:t>
            </a:r>
            <a:r>
              <a:rPr sz="2800" spc="90" dirty="0">
                <a:latin typeface="Palatino Linotype"/>
                <a:cs typeface="Palatino Linotype"/>
              </a:rPr>
              <a:t>e </a:t>
            </a:r>
            <a:r>
              <a:rPr sz="2800" spc="170" dirty="0">
                <a:latin typeface="Palatino Linotype"/>
                <a:cs typeface="Palatino Linotype"/>
              </a:rPr>
              <a:t>w</a:t>
            </a:r>
            <a:r>
              <a:rPr sz="2800" spc="345" dirty="0">
                <a:latin typeface="Palatino Linotype"/>
                <a:cs typeface="Palatino Linotype"/>
              </a:rPr>
              <a:t>a</a:t>
            </a:r>
            <a:r>
              <a:rPr sz="2800" spc="330" dirty="0">
                <a:latin typeface="Palatino Linotype"/>
                <a:cs typeface="Palatino Linotype"/>
              </a:rPr>
              <a:t>n</a:t>
            </a:r>
            <a:r>
              <a:rPr sz="2800" spc="365" dirty="0">
                <a:latin typeface="Palatino Linotype"/>
                <a:cs typeface="Palatino Linotype"/>
              </a:rPr>
              <a:t>ted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establish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-235" dirty="0">
                <a:latin typeface="Palatino Linotype"/>
                <a:cs typeface="Palatino Linotype"/>
              </a:rPr>
              <a:t>P</a:t>
            </a:r>
            <a:r>
              <a:rPr sz="2800" spc="254" dirty="0">
                <a:latin typeface="Palatino Linotype"/>
                <a:cs typeface="Palatino Linotype"/>
              </a:rPr>
              <a:t>ort</a:t>
            </a:r>
            <a:r>
              <a:rPr sz="2800" spc="360" dirty="0">
                <a:latin typeface="Palatino Linotype"/>
                <a:cs typeface="Palatino Linotype"/>
              </a:rPr>
              <a:t>u</a:t>
            </a:r>
            <a:r>
              <a:rPr sz="2800" spc="415" dirty="0">
                <a:latin typeface="Palatino Linotype"/>
                <a:cs typeface="Palatino Linotype"/>
              </a:rPr>
              <a:t>gu</a:t>
            </a:r>
            <a:r>
              <a:rPr sz="2800" spc="330" dirty="0">
                <a:latin typeface="Palatino Linotype"/>
                <a:cs typeface="Palatino Linotype"/>
              </a:rPr>
              <a:t>e</a:t>
            </a:r>
            <a:r>
              <a:rPr sz="2800" spc="400" dirty="0">
                <a:latin typeface="Palatino Linotype"/>
                <a:cs typeface="Palatino Linotype"/>
              </a:rPr>
              <a:t>se</a:t>
            </a:r>
            <a:r>
              <a:rPr sz="2800" spc="135" dirty="0">
                <a:latin typeface="Palatino Linotype"/>
                <a:cs typeface="Palatino Linotype"/>
              </a:rPr>
              <a:t> </a:t>
            </a:r>
            <a:r>
              <a:rPr sz="2800" spc="670" dirty="0">
                <a:latin typeface="Palatino Linotype"/>
                <a:cs typeface="Palatino Linotype"/>
              </a:rPr>
              <a:t>c</a:t>
            </a:r>
            <a:r>
              <a:rPr sz="2800" spc="310" dirty="0">
                <a:latin typeface="Palatino Linotype"/>
                <a:cs typeface="Palatino Linotype"/>
              </a:rPr>
              <a:t>o</a:t>
            </a:r>
            <a:r>
              <a:rPr sz="2800" spc="145" dirty="0">
                <a:latin typeface="Palatino Linotype"/>
                <a:cs typeface="Palatino Linotype"/>
              </a:rPr>
              <a:t>lo</a:t>
            </a:r>
            <a:r>
              <a:rPr sz="2800" spc="190" dirty="0">
                <a:latin typeface="Palatino Linotype"/>
                <a:cs typeface="Palatino Linotype"/>
              </a:rPr>
              <a:t>n</a:t>
            </a:r>
            <a:r>
              <a:rPr sz="2800" spc="270" dirty="0">
                <a:latin typeface="Palatino Linotype"/>
                <a:cs typeface="Palatino Linotype"/>
              </a:rPr>
              <a:t>ie</a:t>
            </a:r>
            <a:r>
              <a:rPr sz="2800" spc="300" dirty="0">
                <a:latin typeface="Palatino Linotype"/>
                <a:cs typeface="Palatino Linotype"/>
              </a:rPr>
              <a:t>s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endParaRPr sz="2800">
              <a:latin typeface="Palatino Linotype"/>
              <a:cs typeface="Palatino Linotype"/>
            </a:endParaRPr>
          </a:p>
          <a:p>
            <a:pPr marL="926465">
              <a:lnSpc>
                <a:spcPct val="100000"/>
              </a:lnSpc>
            </a:pPr>
            <a:r>
              <a:rPr sz="2800" spc="580" dirty="0">
                <a:latin typeface="Palatino Linotype"/>
                <a:cs typeface="Palatino Linotype"/>
              </a:rPr>
              <a:t>b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509" dirty="0">
                <a:latin typeface="Palatino Linotype"/>
                <a:cs typeface="Palatino Linotype"/>
              </a:rPr>
              <a:t>eak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10" dirty="0">
                <a:latin typeface="Palatino Linotype"/>
                <a:cs typeface="Palatino Linotype"/>
              </a:rPr>
              <a:t>Musli</a:t>
            </a:r>
            <a:r>
              <a:rPr sz="2800" spc="200" dirty="0">
                <a:latin typeface="Palatino Linotype"/>
                <a:cs typeface="Palatino Linotype"/>
              </a:rPr>
              <a:t>m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270" dirty="0">
                <a:latin typeface="Palatino Linotype"/>
                <a:cs typeface="Palatino Linotype"/>
              </a:rPr>
              <a:t>h</a:t>
            </a:r>
            <a:r>
              <a:rPr sz="2800" spc="165" dirty="0">
                <a:latin typeface="Palatino Linotype"/>
                <a:cs typeface="Palatino Linotype"/>
              </a:rPr>
              <a:t>o</a:t>
            </a:r>
            <a:r>
              <a:rPr sz="2800" spc="80" dirty="0">
                <a:latin typeface="Palatino Linotype"/>
                <a:cs typeface="Palatino Linotype"/>
              </a:rPr>
              <a:t>ld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80" dirty="0">
                <a:latin typeface="Palatino Linotype"/>
                <a:cs typeface="Palatino Linotype"/>
              </a:rPr>
              <a:t>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90" dirty="0">
                <a:latin typeface="Palatino Linotype"/>
                <a:cs typeface="Palatino Linotype"/>
              </a:rPr>
              <a:t>r</a:t>
            </a:r>
            <a:r>
              <a:rPr sz="2800" spc="475" dirty="0">
                <a:latin typeface="Palatino Linotype"/>
                <a:cs typeface="Palatino Linotype"/>
              </a:rPr>
              <a:t>ade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260" dirty="0">
                <a:latin typeface="Palatino Linotype"/>
                <a:cs typeface="Palatino Linotype"/>
              </a:rPr>
              <a:t>outes.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45" dirty="0">
                <a:latin typeface="Palatino Linotype"/>
                <a:cs typeface="Palatino Linotype"/>
              </a:rPr>
              <a:t>H</a:t>
            </a:r>
            <a:r>
              <a:rPr sz="2800" spc="8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also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735" dirty="0">
                <a:latin typeface="Palatino Linotype"/>
                <a:cs typeface="Palatino Linotype"/>
              </a:rPr>
              <a:t>c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459" dirty="0">
                <a:latin typeface="Palatino Linotype"/>
                <a:cs typeface="Palatino Linotype"/>
              </a:rPr>
              <a:t>eated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70" dirty="0">
                <a:latin typeface="Palatino Linotype"/>
                <a:cs typeface="Palatino Linotype"/>
              </a:rPr>
              <a:t>na</a:t>
            </a:r>
            <a:r>
              <a:rPr sz="2800" spc="340" dirty="0">
                <a:latin typeface="Palatino Linotype"/>
                <a:cs typeface="Palatino Linotype"/>
              </a:rPr>
              <a:t>v</a:t>
            </a:r>
            <a:r>
              <a:rPr sz="2800" spc="280" dirty="0">
                <a:latin typeface="Palatino Linotype"/>
                <a:cs typeface="Palatino Linotype"/>
              </a:rPr>
              <a:t>al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450" dirty="0">
                <a:latin typeface="Palatino Linotype"/>
                <a:cs typeface="Palatino Linotype"/>
              </a:rPr>
              <a:t>obse</a:t>
            </a:r>
            <a:r>
              <a:rPr sz="2800" spc="360" dirty="0">
                <a:latin typeface="Palatino Linotype"/>
                <a:cs typeface="Palatino Linotype"/>
              </a:rPr>
              <a:t>r</a:t>
            </a:r>
            <a:r>
              <a:rPr sz="2800" spc="355" dirty="0">
                <a:latin typeface="Palatino Linotype"/>
                <a:cs typeface="Palatino Linotype"/>
              </a:rPr>
              <a:t>v</a:t>
            </a:r>
            <a:r>
              <a:rPr sz="2800" spc="420" dirty="0">
                <a:latin typeface="Palatino Linotype"/>
                <a:cs typeface="Palatino Linotype"/>
              </a:rPr>
              <a:t>atory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20" dirty="0">
                <a:latin typeface="Palatino Linotype"/>
                <a:cs typeface="Palatino Linotype"/>
              </a:rPr>
              <a:t>that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275" dirty="0">
                <a:latin typeface="Palatino Linotype"/>
                <a:cs typeface="Palatino Linotype"/>
              </a:rPr>
              <a:t>ta</a:t>
            </a:r>
            <a:r>
              <a:rPr sz="2800" spc="390" dirty="0">
                <a:latin typeface="Palatino Linotype"/>
                <a:cs typeface="Palatino Linotype"/>
              </a:rPr>
              <a:t>u</a:t>
            </a:r>
            <a:r>
              <a:rPr sz="2800" spc="290" dirty="0">
                <a:latin typeface="Palatino Linotype"/>
                <a:cs typeface="Palatino Linotype"/>
              </a:rPr>
              <a:t>ght</a:t>
            </a:r>
            <a:r>
              <a:rPr sz="2800" spc="150" dirty="0">
                <a:latin typeface="Palatino Linotype"/>
                <a:cs typeface="Palatino Linotype"/>
              </a:rPr>
              <a:t> </a:t>
            </a:r>
            <a:r>
              <a:rPr sz="2800" spc="240" dirty="0">
                <a:latin typeface="Palatino Linotype"/>
                <a:cs typeface="Palatino Linotype"/>
              </a:rPr>
              <a:t>stude</a:t>
            </a:r>
            <a:r>
              <a:rPr sz="2800" spc="215" dirty="0">
                <a:latin typeface="Palatino Linotype"/>
                <a:cs typeface="Palatino Linotype"/>
              </a:rPr>
              <a:t>n</a:t>
            </a:r>
            <a:r>
              <a:rPr sz="2800" spc="229" dirty="0">
                <a:latin typeface="Palatino Linotype"/>
                <a:cs typeface="Palatino Linotype"/>
              </a:rPr>
              <a:t>ts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navigation,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370" dirty="0">
                <a:latin typeface="Palatino Linotype"/>
                <a:cs typeface="Palatino Linotype"/>
              </a:rPr>
              <a:t>ast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400" dirty="0">
                <a:latin typeface="Palatino Linotype"/>
                <a:cs typeface="Palatino Linotype"/>
              </a:rPr>
              <a:t>o</a:t>
            </a:r>
            <a:r>
              <a:rPr sz="2800" spc="114" dirty="0">
                <a:latin typeface="Palatino Linotype"/>
                <a:cs typeface="Palatino Linotype"/>
              </a:rPr>
              <a:t>m</a:t>
            </a:r>
            <a:r>
              <a:rPr sz="2800" spc="130" dirty="0">
                <a:latin typeface="Palatino Linotype"/>
                <a:cs typeface="Palatino Linotype"/>
              </a:rPr>
              <a:t>y</a:t>
            </a:r>
            <a:r>
              <a:rPr sz="2800" spc="165" dirty="0">
                <a:latin typeface="Palatino Linotype"/>
                <a:cs typeface="Palatino Linotype"/>
              </a:rPr>
              <a:t>,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650" dirty="0">
                <a:latin typeface="Palatino Linotype"/>
                <a:cs typeface="Palatino Linotype"/>
              </a:rPr>
              <a:t>c</a:t>
            </a:r>
            <a:r>
              <a:rPr sz="2800" spc="434" dirty="0">
                <a:latin typeface="Palatino Linotype"/>
                <a:cs typeface="Palatino Linotype"/>
              </a:rPr>
              <a:t>artog</a:t>
            </a:r>
            <a:r>
              <a:rPr sz="2800" spc="275" dirty="0">
                <a:latin typeface="Palatino Linotype"/>
                <a:cs typeface="Palatino Linotype"/>
              </a:rPr>
              <a:t>r</a:t>
            </a:r>
            <a:r>
              <a:rPr sz="2800" spc="340" dirty="0">
                <a:latin typeface="Palatino Linotype"/>
                <a:cs typeface="Palatino Linotype"/>
              </a:rPr>
              <a:t>aphy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8211" y="0"/>
            <a:ext cx="74736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3283" y="0"/>
            <a:ext cx="6885432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0309" y="6166713"/>
            <a:ext cx="456819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4" dirty="0">
                <a:latin typeface="Palatino Linotype"/>
                <a:cs typeface="Palatino Linotype"/>
              </a:rPr>
              <a:t>Prin</a:t>
            </a:r>
            <a:r>
              <a:rPr sz="2400" spc="110" dirty="0">
                <a:latin typeface="Palatino Linotype"/>
                <a:cs typeface="Palatino Linotype"/>
              </a:rPr>
              <a:t>c</a:t>
            </a:r>
            <a:r>
              <a:rPr sz="2400" spc="525" dirty="0">
                <a:latin typeface="Palatino Linotype"/>
                <a:cs typeface="Palatino Linotype"/>
              </a:rPr>
              <a:t>e</a:t>
            </a:r>
            <a:r>
              <a:rPr sz="2400" spc="45" dirty="0">
                <a:latin typeface="Palatino Linotype"/>
                <a:cs typeface="Palatino Linotype"/>
              </a:rPr>
              <a:t> </a:t>
            </a:r>
            <a:r>
              <a:rPr sz="2400" spc="160" dirty="0">
                <a:latin typeface="Palatino Linotype"/>
                <a:cs typeface="Palatino Linotype"/>
              </a:rPr>
              <a:t>Henr</a:t>
            </a:r>
            <a:r>
              <a:rPr sz="2400" spc="380" dirty="0">
                <a:latin typeface="Palatino Linotype"/>
                <a:cs typeface="Palatino Linotype"/>
              </a:rPr>
              <a:t>y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225" dirty="0">
                <a:latin typeface="Palatino Linotype"/>
                <a:cs typeface="Palatino Linotype"/>
              </a:rPr>
              <a:t>t</a:t>
            </a:r>
            <a:r>
              <a:rPr sz="2400" spc="315" dirty="0">
                <a:latin typeface="Palatino Linotype"/>
                <a:cs typeface="Palatino Linotype"/>
              </a:rPr>
              <a:t>he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229" dirty="0">
                <a:latin typeface="Palatino Linotype"/>
                <a:cs typeface="Palatino Linotype"/>
              </a:rPr>
              <a:t>N</a:t>
            </a:r>
            <a:r>
              <a:rPr sz="2400" spc="140" dirty="0">
                <a:latin typeface="Palatino Linotype"/>
                <a:cs typeface="Palatino Linotype"/>
              </a:rPr>
              <a:t>a</a:t>
            </a:r>
            <a:r>
              <a:rPr sz="2400" spc="320" dirty="0">
                <a:latin typeface="Palatino Linotype"/>
                <a:cs typeface="Palatino Linotype"/>
              </a:rPr>
              <a:t>vigator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55" dirty="0"/>
              <a:t>In</a:t>
            </a:r>
            <a:r>
              <a:rPr sz="2400" spc="40" dirty="0"/>
              <a:t>s</a:t>
            </a:r>
            <a:r>
              <a:rPr sz="2400" spc="225" dirty="0"/>
              <a:t>titute</a:t>
            </a:r>
            <a:r>
              <a:rPr sz="2400" spc="75" dirty="0"/>
              <a:t> </a:t>
            </a:r>
            <a:r>
              <a:rPr sz="2400" spc="395" dirty="0"/>
              <a:t>o</a:t>
            </a:r>
            <a:r>
              <a:rPr sz="2400" spc="245" dirty="0"/>
              <a:t>f</a:t>
            </a:r>
            <a:r>
              <a:rPr sz="2400" spc="75" dirty="0"/>
              <a:t> </a:t>
            </a:r>
            <a:r>
              <a:rPr sz="2400" spc="350" dirty="0"/>
              <a:t>Sag</a:t>
            </a:r>
            <a:r>
              <a:rPr sz="2400" spc="170" dirty="0"/>
              <a:t>r</a:t>
            </a:r>
            <a:r>
              <a:rPr sz="2400" spc="345" dirty="0"/>
              <a:t>es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095" y="0"/>
            <a:ext cx="12204192" cy="687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928" y="144779"/>
            <a:ext cx="11893296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3" y="580644"/>
            <a:ext cx="12114276" cy="1673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522" y="832992"/>
            <a:ext cx="1140079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>
                <a:latin typeface="Verdana"/>
                <a:cs typeface="Verdana"/>
              </a:rPr>
              <a:t>Prin</a:t>
            </a:r>
            <a:r>
              <a:rPr spc="900" dirty="0">
                <a:latin typeface="Verdana"/>
                <a:cs typeface="Verdana"/>
              </a:rPr>
              <a:t>c</a:t>
            </a:r>
            <a:r>
              <a:rPr spc="620" dirty="0">
                <a:latin typeface="Verdana"/>
                <a:cs typeface="Verdana"/>
              </a:rPr>
              <a:t>e</a:t>
            </a:r>
            <a:r>
              <a:rPr spc="-415" dirty="0">
                <a:latin typeface="Verdana"/>
                <a:cs typeface="Verdana"/>
              </a:rPr>
              <a:t> </a:t>
            </a:r>
            <a:r>
              <a:rPr spc="100" dirty="0">
                <a:latin typeface="Verdana"/>
                <a:cs typeface="Verdana"/>
              </a:rPr>
              <a:t>He</a:t>
            </a:r>
            <a:r>
              <a:rPr spc="105" dirty="0">
                <a:latin typeface="Verdana"/>
                <a:cs typeface="Verdana"/>
              </a:rPr>
              <a:t>n</a:t>
            </a:r>
            <a:r>
              <a:rPr spc="695" dirty="0">
                <a:latin typeface="Verdana"/>
                <a:cs typeface="Verdana"/>
              </a:rPr>
              <a:t>ry</a:t>
            </a:r>
            <a:r>
              <a:rPr spc="-420" dirty="0">
                <a:latin typeface="Verdana"/>
                <a:cs typeface="Verdana"/>
              </a:rPr>
              <a:t> </a:t>
            </a:r>
            <a:r>
              <a:rPr spc="254" dirty="0">
                <a:latin typeface="Verdana"/>
                <a:cs typeface="Verdana"/>
              </a:rPr>
              <a:t>the</a:t>
            </a:r>
            <a:r>
              <a:rPr spc="-420" dirty="0">
                <a:latin typeface="Verdana"/>
                <a:cs typeface="Verdana"/>
              </a:rPr>
              <a:t> </a:t>
            </a:r>
            <a:r>
              <a:rPr spc="575" dirty="0">
                <a:latin typeface="Verdana"/>
                <a:cs typeface="Verdana"/>
              </a:rPr>
              <a:t>Na</a:t>
            </a:r>
            <a:r>
              <a:rPr spc="509" dirty="0">
                <a:latin typeface="Verdana"/>
                <a:cs typeface="Verdana"/>
              </a:rPr>
              <a:t>v</a:t>
            </a:r>
            <a:r>
              <a:rPr spc="475" dirty="0">
                <a:latin typeface="Verdana"/>
                <a:cs typeface="Verdana"/>
              </a:rPr>
              <a:t>igator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0980" y="1993900"/>
            <a:ext cx="10259060" cy="436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667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600" spc="145" dirty="0">
                <a:latin typeface="Palatino Linotype"/>
                <a:cs typeface="Palatino Linotype"/>
              </a:rPr>
              <a:t>H</a:t>
            </a:r>
            <a:r>
              <a:rPr sz="2600" spc="85" dirty="0">
                <a:latin typeface="Palatino Linotype"/>
                <a:cs typeface="Palatino Linotype"/>
              </a:rPr>
              <a:t>e</a:t>
            </a:r>
            <a:r>
              <a:rPr sz="2600" spc="95" dirty="0">
                <a:latin typeface="Palatino Linotype"/>
                <a:cs typeface="Palatino Linotype"/>
              </a:rPr>
              <a:t> </a:t>
            </a:r>
            <a:r>
              <a:rPr sz="2600" spc="165" dirty="0">
                <a:latin typeface="Palatino Linotype"/>
                <a:cs typeface="Palatino Linotype"/>
              </a:rPr>
              <a:t>w</a:t>
            </a:r>
            <a:r>
              <a:rPr sz="2600" spc="370" dirty="0">
                <a:latin typeface="Palatino Linotype"/>
                <a:cs typeface="Palatino Linotype"/>
              </a:rPr>
              <a:t>as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305" dirty="0">
                <a:latin typeface="Palatino Linotype"/>
                <a:cs typeface="Palatino Linotype"/>
              </a:rPr>
              <a:t>unabl</a:t>
            </a:r>
            <a:r>
              <a:rPr sz="2600" spc="295" dirty="0">
                <a:latin typeface="Palatino Linotype"/>
                <a:cs typeface="Palatino Linotype"/>
              </a:rPr>
              <a:t>e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320" dirty="0">
                <a:latin typeface="Palatino Linotype"/>
                <a:cs typeface="Palatino Linotype"/>
              </a:rPr>
              <a:t>to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465" dirty="0">
                <a:latin typeface="Palatino Linotype"/>
                <a:cs typeface="Palatino Linotype"/>
              </a:rPr>
              <a:t>ma</a:t>
            </a:r>
            <a:r>
              <a:rPr sz="2600" spc="70" dirty="0">
                <a:latin typeface="Palatino Linotype"/>
                <a:cs typeface="Palatino Linotype"/>
              </a:rPr>
              <a:t>k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80" dirty="0">
                <a:latin typeface="Palatino Linotype"/>
                <a:cs typeface="Palatino Linotype"/>
              </a:rPr>
              <a:t> </a:t>
            </a:r>
            <a:r>
              <a:rPr sz="2600" spc="260" dirty="0">
                <a:latin typeface="Palatino Linotype"/>
                <a:cs typeface="Palatino Linotype"/>
              </a:rPr>
              <a:t>m</a:t>
            </a:r>
            <a:r>
              <a:rPr sz="2600" spc="165" dirty="0">
                <a:latin typeface="Palatino Linotype"/>
                <a:cs typeface="Palatino Linotype"/>
              </a:rPr>
              <a:t>u</a:t>
            </a:r>
            <a:r>
              <a:rPr sz="2600" spc="345" dirty="0">
                <a:latin typeface="Palatino Linotype"/>
                <a:cs typeface="Palatino Linotype"/>
              </a:rPr>
              <a:t>c</a:t>
            </a:r>
            <a:r>
              <a:rPr sz="2600" spc="459" dirty="0">
                <a:latin typeface="Palatino Linotype"/>
                <a:cs typeface="Palatino Linotype"/>
              </a:rPr>
              <a:t>h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350" dirty="0">
                <a:latin typeface="Palatino Linotype"/>
                <a:cs typeface="Palatino Linotype"/>
              </a:rPr>
              <a:t>m</a:t>
            </a:r>
            <a:r>
              <a:rPr sz="2600" spc="240" dirty="0">
                <a:latin typeface="Palatino Linotype"/>
                <a:cs typeface="Palatino Linotype"/>
              </a:rPr>
              <a:t>o</a:t>
            </a:r>
            <a:r>
              <a:rPr sz="2600" spc="210" dirty="0">
                <a:latin typeface="Palatino Linotype"/>
                <a:cs typeface="Palatino Linotype"/>
              </a:rPr>
              <a:t>n</a:t>
            </a:r>
            <a:r>
              <a:rPr sz="2600" spc="445" dirty="0">
                <a:latin typeface="Palatino Linotype"/>
                <a:cs typeface="Palatino Linotype"/>
              </a:rPr>
              <a:t>e</a:t>
            </a:r>
            <a:r>
              <a:rPr sz="2600" spc="415" dirty="0">
                <a:latin typeface="Palatino Linotype"/>
                <a:cs typeface="Palatino Linotype"/>
              </a:rPr>
              <a:t>y</a:t>
            </a:r>
            <a:r>
              <a:rPr sz="2600" spc="65" dirty="0">
                <a:latin typeface="Palatino Linotype"/>
                <a:cs typeface="Palatino Linotype"/>
              </a:rPr>
              <a:t> </a:t>
            </a:r>
            <a:r>
              <a:rPr sz="2600" spc="280" dirty="0">
                <a:latin typeface="Palatino Linotype"/>
                <a:cs typeface="Palatino Linotype"/>
              </a:rPr>
              <a:t>t</a:t>
            </a:r>
            <a:r>
              <a:rPr sz="2600" spc="245" dirty="0">
                <a:latin typeface="Palatino Linotype"/>
                <a:cs typeface="Palatino Linotype"/>
              </a:rPr>
              <a:t>r</a:t>
            </a:r>
            <a:r>
              <a:rPr sz="2600" spc="280" dirty="0">
                <a:latin typeface="Palatino Linotype"/>
                <a:cs typeface="Palatino Linotype"/>
              </a:rPr>
              <a:t>ading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420" dirty="0">
                <a:latin typeface="Palatino Linotype"/>
                <a:cs typeface="Palatino Linotype"/>
              </a:rPr>
              <a:t>g</a:t>
            </a:r>
            <a:r>
              <a:rPr sz="2600" spc="320" dirty="0">
                <a:latin typeface="Palatino Linotype"/>
                <a:cs typeface="Palatino Linotype"/>
              </a:rPr>
              <a:t>o</a:t>
            </a:r>
            <a:r>
              <a:rPr sz="2600" spc="105" dirty="0">
                <a:latin typeface="Palatino Linotype"/>
                <a:cs typeface="Palatino Linotype"/>
              </a:rPr>
              <a:t>ld,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80" dirty="0">
                <a:latin typeface="Palatino Linotype"/>
                <a:cs typeface="Palatino Linotype"/>
              </a:rPr>
              <a:t>so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45" dirty="0">
                <a:latin typeface="Palatino Linotype"/>
                <a:cs typeface="Palatino Linotype"/>
              </a:rPr>
              <a:t>he</a:t>
            </a:r>
            <a:r>
              <a:rPr sz="2600" spc="160" dirty="0">
                <a:latin typeface="Palatino Linotype"/>
                <a:cs typeface="Palatino Linotype"/>
              </a:rPr>
              <a:t> </a:t>
            </a:r>
            <a:r>
              <a:rPr sz="2600" spc="285" dirty="0">
                <a:latin typeface="Palatino Linotype"/>
                <a:cs typeface="Palatino Linotype"/>
              </a:rPr>
              <a:t>tried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685" dirty="0">
                <a:latin typeface="Palatino Linotype"/>
                <a:cs typeface="Palatino Linotype"/>
              </a:rPr>
              <a:t>c</a:t>
            </a:r>
            <a:r>
              <a:rPr sz="2600" spc="254" dirty="0">
                <a:latin typeface="Palatino Linotype"/>
                <a:cs typeface="Palatino Linotype"/>
              </a:rPr>
              <a:t>r</a:t>
            </a:r>
            <a:r>
              <a:rPr sz="2600" spc="335" dirty="0">
                <a:latin typeface="Palatino Linotype"/>
                <a:cs typeface="Palatino Linotype"/>
              </a:rPr>
              <a:t>eating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325" dirty="0">
                <a:latin typeface="Palatino Linotype"/>
                <a:cs typeface="Palatino Linotype"/>
              </a:rPr>
              <a:t>sugar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605" dirty="0">
                <a:latin typeface="Palatino Linotype"/>
                <a:cs typeface="Palatino Linotype"/>
              </a:rPr>
              <a:t>c</a:t>
            </a:r>
            <a:r>
              <a:rPr sz="2600" spc="320" dirty="0">
                <a:latin typeface="Palatino Linotype"/>
                <a:cs typeface="Palatino Linotype"/>
              </a:rPr>
              <a:t>a</a:t>
            </a:r>
            <a:r>
              <a:rPr sz="2600" spc="325" dirty="0">
                <a:latin typeface="Palatino Linotype"/>
                <a:cs typeface="Palatino Linotype"/>
              </a:rPr>
              <a:t>n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200" dirty="0">
                <a:latin typeface="Palatino Linotype"/>
                <a:cs typeface="Palatino Linotype"/>
              </a:rPr>
              <a:t>plan</a:t>
            </a:r>
            <a:r>
              <a:rPr sz="2600" spc="325" dirty="0">
                <a:latin typeface="Palatino Linotype"/>
                <a:cs typeface="Palatino Linotype"/>
              </a:rPr>
              <a:t>t</a:t>
            </a:r>
            <a:r>
              <a:rPr sz="2600" spc="484" dirty="0">
                <a:latin typeface="Palatino Linotype"/>
                <a:cs typeface="Palatino Linotype"/>
              </a:rPr>
              <a:t>a</a:t>
            </a:r>
            <a:r>
              <a:rPr sz="2600" spc="160" dirty="0">
                <a:latin typeface="Palatino Linotype"/>
                <a:cs typeface="Palatino Linotype"/>
              </a:rPr>
              <a:t>t</a:t>
            </a:r>
            <a:r>
              <a:rPr sz="2600" spc="125" dirty="0">
                <a:latin typeface="Palatino Linotype"/>
                <a:cs typeface="Palatino Linotype"/>
              </a:rPr>
              <a:t>i</a:t>
            </a:r>
            <a:r>
              <a:rPr sz="2600" spc="245" dirty="0">
                <a:latin typeface="Palatino Linotype"/>
                <a:cs typeface="Palatino Linotype"/>
              </a:rPr>
              <a:t>on</a:t>
            </a:r>
            <a:r>
              <a:rPr sz="2600" spc="170" dirty="0">
                <a:latin typeface="Palatino Linotype"/>
                <a:cs typeface="Palatino Linotype"/>
              </a:rPr>
              <a:t>s</a:t>
            </a:r>
            <a:r>
              <a:rPr sz="2600" spc="35" dirty="0">
                <a:latin typeface="Palatino Linotype"/>
                <a:cs typeface="Palatino Linotype"/>
              </a:rPr>
              <a:t>.</a:t>
            </a:r>
            <a:endParaRPr sz="2600">
              <a:latin typeface="Palatino Linotype"/>
              <a:cs typeface="Palatino Linotype"/>
            </a:endParaRPr>
          </a:p>
          <a:p>
            <a:pPr marL="812165" marR="5080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600" spc="300" dirty="0">
                <a:latin typeface="Palatino Linotype"/>
                <a:cs typeface="Palatino Linotype"/>
              </a:rPr>
              <a:t>Sugar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605" dirty="0">
                <a:latin typeface="Palatino Linotype"/>
                <a:cs typeface="Palatino Linotype"/>
              </a:rPr>
              <a:t>c</a:t>
            </a:r>
            <a:r>
              <a:rPr sz="2600" spc="320" dirty="0">
                <a:latin typeface="Palatino Linotype"/>
                <a:cs typeface="Palatino Linotype"/>
              </a:rPr>
              <a:t>a</a:t>
            </a:r>
            <a:r>
              <a:rPr sz="2600" spc="325" dirty="0">
                <a:latin typeface="Palatino Linotype"/>
                <a:cs typeface="Palatino Linotype"/>
              </a:rPr>
              <a:t>n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165" dirty="0">
                <a:latin typeface="Palatino Linotype"/>
                <a:cs typeface="Palatino Linotype"/>
              </a:rPr>
              <a:t>w</a:t>
            </a:r>
            <a:r>
              <a:rPr sz="2600" spc="370" dirty="0">
                <a:latin typeface="Palatino Linotype"/>
                <a:cs typeface="Palatino Linotype"/>
              </a:rPr>
              <a:t>as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565" dirty="0">
                <a:latin typeface="Palatino Linotype"/>
                <a:cs typeface="Palatino Linotype"/>
              </a:rPr>
              <a:t>a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00" dirty="0">
                <a:latin typeface="Palatino Linotype"/>
                <a:cs typeface="Palatino Linotype"/>
              </a:rPr>
              <a:t>v</a:t>
            </a:r>
            <a:r>
              <a:rPr sz="2600" spc="450" dirty="0">
                <a:latin typeface="Palatino Linotype"/>
                <a:cs typeface="Palatino Linotype"/>
              </a:rPr>
              <a:t>ery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35" dirty="0">
                <a:latin typeface="Palatino Linotype"/>
                <a:cs typeface="Palatino Linotype"/>
              </a:rPr>
              <a:t>p</a:t>
            </a:r>
            <a:r>
              <a:rPr sz="2600" spc="125" dirty="0">
                <a:latin typeface="Palatino Linotype"/>
                <a:cs typeface="Palatino Linotype"/>
              </a:rPr>
              <a:t>r</a:t>
            </a:r>
            <a:r>
              <a:rPr sz="2600" spc="320" dirty="0">
                <a:latin typeface="Palatino Linotype"/>
                <a:cs typeface="Palatino Linotype"/>
              </a:rPr>
              <a:t>ofitabl</a:t>
            </a:r>
            <a:r>
              <a:rPr sz="2600" spc="385" dirty="0">
                <a:latin typeface="Palatino Linotype"/>
                <a:cs typeface="Palatino Linotype"/>
              </a:rPr>
              <a:t>e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555" dirty="0">
                <a:latin typeface="Palatino Linotype"/>
                <a:cs typeface="Palatino Linotype"/>
              </a:rPr>
              <a:t>c</a:t>
            </a:r>
            <a:r>
              <a:rPr sz="2600" spc="409" dirty="0">
                <a:latin typeface="Palatino Linotype"/>
                <a:cs typeface="Palatino Linotype"/>
              </a:rPr>
              <a:t>r</a:t>
            </a:r>
            <a:r>
              <a:rPr sz="2600" spc="395" dirty="0">
                <a:latin typeface="Palatino Linotype"/>
                <a:cs typeface="Palatino Linotype"/>
              </a:rPr>
              <a:t>o</a:t>
            </a:r>
            <a:r>
              <a:rPr sz="2600" spc="170" dirty="0">
                <a:latin typeface="Palatino Linotype"/>
                <a:cs typeface="Palatino Linotype"/>
              </a:rPr>
              <a:t>p,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340" dirty="0">
                <a:latin typeface="Palatino Linotype"/>
                <a:cs typeface="Palatino Linotype"/>
              </a:rPr>
              <a:t>bu</a:t>
            </a:r>
            <a:r>
              <a:rPr sz="2600" spc="195" dirty="0">
                <a:latin typeface="Palatino Linotype"/>
                <a:cs typeface="Palatino Linotype"/>
              </a:rPr>
              <a:t>t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45" dirty="0">
                <a:latin typeface="Palatino Linotype"/>
                <a:cs typeface="Palatino Linotype"/>
              </a:rPr>
              <a:t>r</a:t>
            </a:r>
            <a:r>
              <a:rPr sz="2600" spc="280" dirty="0">
                <a:latin typeface="Palatino Linotype"/>
                <a:cs typeface="Palatino Linotype"/>
              </a:rPr>
              <a:t>equi</a:t>
            </a:r>
            <a:r>
              <a:rPr sz="2600" spc="254" dirty="0">
                <a:latin typeface="Palatino Linotype"/>
                <a:cs typeface="Palatino Linotype"/>
              </a:rPr>
              <a:t>r</a:t>
            </a:r>
            <a:r>
              <a:rPr sz="2600" spc="385" dirty="0">
                <a:latin typeface="Palatino Linotype"/>
                <a:cs typeface="Palatino Linotype"/>
              </a:rPr>
              <a:t>ed</a:t>
            </a:r>
            <a:r>
              <a:rPr sz="2600" spc="175" dirty="0">
                <a:latin typeface="Palatino Linotype"/>
                <a:cs typeface="Palatino Linotype"/>
              </a:rPr>
              <a:t> </a:t>
            </a:r>
            <a:r>
              <a:rPr sz="2600" spc="190" dirty="0">
                <a:latin typeface="Palatino Linotype"/>
                <a:cs typeface="Palatino Linotype"/>
              </a:rPr>
              <a:t>lots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434" dirty="0">
                <a:latin typeface="Palatino Linotype"/>
                <a:cs typeface="Palatino Linotype"/>
              </a:rPr>
              <a:t>o</a:t>
            </a:r>
            <a:r>
              <a:rPr sz="2600" spc="265" dirty="0">
                <a:latin typeface="Palatino Linotype"/>
                <a:cs typeface="Palatino Linotype"/>
              </a:rPr>
              <a:t>f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315" dirty="0">
                <a:latin typeface="Palatino Linotype"/>
                <a:cs typeface="Palatino Linotype"/>
              </a:rPr>
              <a:t>la</a:t>
            </a:r>
            <a:r>
              <a:rPr sz="2600" spc="445" dirty="0">
                <a:latin typeface="Palatino Linotype"/>
                <a:cs typeface="Palatino Linotype"/>
              </a:rPr>
              <a:t>b</a:t>
            </a:r>
            <a:r>
              <a:rPr sz="2600" spc="375" dirty="0">
                <a:latin typeface="Palatino Linotype"/>
                <a:cs typeface="Palatino Linotype"/>
              </a:rPr>
              <a:t>o</a:t>
            </a:r>
            <a:r>
              <a:rPr sz="2600" spc="35" dirty="0">
                <a:latin typeface="Palatino Linotype"/>
                <a:cs typeface="Palatino Linotype"/>
              </a:rPr>
              <a:t>r.</a:t>
            </a:r>
            <a:endParaRPr sz="260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Courier New"/>
              <a:buChar char="o"/>
            </a:pPr>
            <a:endParaRPr sz="27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600" spc="160" dirty="0">
                <a:latin typeface="Palatino Linotype"/>
                <a:cs typeface="Palatino Linotype"/>
              </a:rPr>
              <a:t>P</a:t>
            </a:r>
            <a:r>
              <a:rPr sz="2600" spc="100" dirty="0">
                <a:latin typeface="Palatino Linotype"/>
                <a:cs typeface="Palatino Linotype"/>
              </a:rPr>
              <a:t>r</a:t>
            </a:r>
            <a:r>
              <a:rPr sz="2600" spc="85" dirty="0">
                <a:latin typeface="Palatino Linotype"/>
                <a:cs typeface="Palatino Linotype"/>
              </a:rPr>
              <a:t>in</a:t>
            </a:r>
            <a:r>
              <a:rPr sz="2600" spc="575" dirty="0">
                <a:latin typeface="Palatino Linotype"/>
                <a:cs typeface="Palatino Linotype"/>
              </a:rPr>
              <a:t>ce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195" dirty="0">
                <a:latin typeface="Palatino Linotype"/>
                <a:cs typeface="Palatino Linotype"/>
              </a:rPr>
              <a:t>Hen</a:t>
            </a:r>
            <a:r>
              <a:rPr sz="2600" spc="114" dirty="0">
                <a:latin typeface="Palatino Linotype"/>
                <a:cs typeface="Palatino Linotype"/>
              </a:rPr>
              <a:t>r</a:t>
            </a:r>
            <a:r>
              <a:rPr sz="2600" spc="415" dirty="0">
                <a:latin typeface="Palatino Linotype"/>
                <a:cs typeface="Palatino Linotype"/>
              </a:rPr>
              <a:t>y</a:t>
            </a:r>
            <a:r>
              <a:rPr sz="2600" spc="80" dirty="0">
                <a:latin typeface="Palatino Linotype"/>
                <a:cs typeface="Palatino Linotype"/>
              </a:rPr>
              <a:t> </a:t>
            </a:r>
            <a:r>
              <a:rPr sz="2600" spc="95" dirty="0">
                <a:latin typeface="Palatino Linotype"/>
                <a:cs typeface="Palatino Linotype"/>
              </a:rPr>
              <a:t>i</a:t>
            </a:r>
            <a:r>
              <a:rPr sz="2600" spc="295" dirty="0">
                <a:latin typeface="Palatino Linotype"/>
                <a:cs typeface="Palatino Linotype"/>
              </a:rPr>
              <a:t>m</a:t>
            </a:r>
            <a:r>
              <a:rPr sz="2600" spc="200" dirty="0">
                <a:latin typeface="Palatino Linotype"/>
                <a:cs typeface="Palatino Linotype"/>
              </a:rPr>
              <a:t>p</a:t>
            </a:r>
            <a:r>
              <a:rPr sz="2600" spc="430" dirty="0">
                <a:latin typeface="Palatino Linotype"/>
                <a:cs typeface="Palatino Linotype"/>
              </a:rPr>
              <a:t>o</a:t>
            </a:r>
            <a:r>
              <a:rPr sz="2600" spc="305" dirty="0">
                <a:latin typeface="Palatino Linotype"/>
                <a:cs typeface="Palatino Linotype"/>
              </a:rPr>
              <a:t>r</a:t>
            </a:r>
            <a:r>
              <a:rPr sz="2600" spc="345" dirty="0">
                <a:latin typeface="Palatino Linotype"/>
                <a:cs typeface="Palatino Linotype"/>
              </a:rPr>
              <a:t>ted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235" dirty="0">
                <a:latin typeface="Palatino Linotype"/>
                <a:cs typeface="Palatino Linotype"/>
              </a:rPr>
              <a:t>sla</a:t>
            </a:r>
            <a:r>
              <a:rPr sz="2600" spc="310" dirty="0">
                <a:latin typeface="Palatino Linotype"/>
                <a:cs typeface="Palatino Linotype"/>
              </a:rPr>
              <a:t>v</a:t>
            </a:r>
            <a:r>
              <a:rPr sz="2600" spc="375" dirty="0">
                <a:latin typeface="Palatino Linotype"/>
                <a:cs typeface="Palatino Linotype"/>
              </a:rPr>
              <a:t>es</a:t>
            </a:r>
            <a:r>
              <a:rPr sz="2600" spc="35" dirty="0">
                <a:latin typeface="Palatino Linotype"/>
                <a:cs typeface="Palatino Linotype"/>
              </a:rPr>
              <a:t> </a:t>
            </a:r>
            <a:r>
              <a:rPr sz="2600" spc="235" dirty="0">
                <a:latin typeface="Palatino Linotype"/>
                <a:cs typeface="Palatino Linotype"/>
              </a:rPr>
              <a:t>f</a:t>
            </a:r>
            <a:r>
              <a:rPr sz="2600" spc="275" dirty="0">
                <a:latin typeface="Palatino Linotype"/>
                <a:cs typeface="Palatino Linotype"/>
              </a:rPr>
              <a:t>r</a:t>
            </a:r>
            <a:r>
              <a:rPr sz="2600" spc="280" dirty="0">
                <a:latin typeface="Palatino Linotype"/>
                <a:cs typeface="Palatino Linotype"/>
              </a:rPr>
              <a:t>o</a:t>
            </a:r>
            <a:r>
              <a:rPr sz="2600" spc="459" dirty="0">
                <a:latin typeface="Palatino Linotype"/>
                <a:cs typeface="Palatino Linotype"/>
              </a:rPr>
              <a:t>m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80" dirty="0">
                <a:latin typeface="Palatino Linotype"/>
                <a:cs typeface="Palatino Linotype"/>
              </a:rPr>
              <a:t>A</a:t>
            </a:r>
            <a:r>
              <a:rPr sz="2600" spc="235" dirty="0">
                <a:latin typeface="Palatino Linotype"/>
                <a:cs typeface="Palatino Linotype"/>
              </a:rPr>
              <a:t>f</a:t>
            </a:r>
            <a:r>
              <a:rPr sz="2600" spc="335" dirty="0">
                <a:latin typeface="Palatino Linotype"/>
                <a:cs typeface="Palatino Linotype"/>
              </a:rPr>
              <a:t>ri</a:t>
            </a:r>
            <a:r>
              <a:rPr sz="2600" spc="340" dirty="0">
                <a:latin typeface="Palatino Linotype"/>
                <a:cs typeface="Palatino Linotype"/>
              </a:rPr>
              <a:t>c</a:t>
            </a:r>
            <a:r>
              <a:rPr sz="2600" spc="570" dirty="0">
                <a:latin typeface="Palatino Linotype"/>
                <a:cs typeface="Palatino Linotype"/>
              </a:rPr>
              <a:t>a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20" dirty="0">
                <a:latin typeface="Palatino Linotype"/>
                <a:cs typeface="Palatino Linotype"/>
              </a:rPr>
              <a:t>to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204" dirty="0">
                <a:latin typeface="Palatino Linotype"/>
                <a:cs typeface="Palatino Linotype"/>
              </a:rPr>
              <a:t>w</a:t>
            </a:r>
            <a:r>
              <a:rPr sz="2600" spc="430" dirty="0">
                <a:latin typeface="Palatino Linotype"/>
                <a:cs typeface="Palatino Linotype"/>
              </a:rPr>
              <a:t>o</a:t>
            </a:r>
            <a:r>
              <a:rPr sz="2600" spc="305" dirty="0">
                <a:latin typeface="Palatino Linotype"/>
                <a:cs typeface="Palatino Linotype"/>
              </a:rPr>
              <a:t>r</a:t>
            </a:r>
            <a:r>
              <a:rPr sz="2600" spc="290" dirty="0">
                <a:latin typeface="Palatino Linotype"/>
                <a:cs typeface="Palatino Linotype"/>
              </a:rPr>
              <a:t>k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15" dirty="0">
                <a:latin typeface="Palatino Linotype"/>
                <a:cs typeface="Palatino Linotype"/>
              </a:rPr>
              <a:t>the</a:t>
            </a:r>
            <a:endParaRPr sz="2600">
              <a:latin typeface="Palatino Linotype"/>
              <a:cs typeface="Palatino Linotype"/>
            </a:endParaRPr>
          </a:p>
          <a:p>
            <a:pPr marL="299085">
              <a:lnSpc>
                <a:spcPct val="100000"/>
              </a:lnSpc>
            </a:pPr>
            <a:r>
              <a:rPr sz="2600" spc="185" dirty="0">
                <a:latin typeface="Palatino Linotype"/>
                <a:cs typeface="Palatino Linotype"/>
              </a:rPr>
              <a:t>fields.</a:t>
            </a:r>
            <a:endParaRPr sz="2600">
              <a:latin typeface="Palatino Linotype"/>
              <a:cs typeface="Palatino Linotype"/>
            </a:endParaRPr>
          </a:p>
          <a:p>
            <a:pPr marL="812165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600" spc="35" dirty="0">
                <a:latin typeface="Palatino Linotype"/>
                <a:cs typeface="Palatino Linotype"/>
              </a:rPr>
              <a:t>Thi</a:t>
            </a:r>
            <a:r>
              <a:rPr sz="2600" spc="30" dirty="0">
                <a:latin typeface="Palatino Linotype"/>
                <a:cs typeface="Palatino Linotype"/>
              </a:rPr>
              <a:t>s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165" dirty="0">
                <a:latin typeface="Palatino Linotype"/>
                <a:cs typeface="Palatino Linotype"/>
              </a:rPr>
              <a:t>w</a:t>
            </a:r>
            <a:r>
              <a:rPr sz="2600" spc="370" dirty="0">
                <a:latin typeface="Palatino Linotype"/>
                <a:cs typeface="Palatino Linotype"/>
              </a:rPr>
              <a:t>as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30" dirty="0">
                <a:latin typeface="Palatino Linotype"/>
                <a:cs typeface="Palatino Linotype"/>
              </a:rPr>
              <a:t>su</a:t>
            </a:r>
            <a:r>
              <a:rPr sz="2600" spc="280" dirty="0">
                <a:latin typeface="Palatino Linotype"/>
                <a:cs typeface="Palatino Linotype"/>
              </a:rPr>
              <a:t>c</a:t>
            </a:r>
            <a:r>
              <a:rPr sz="2600" spc="580" dirty="0">
                <a:latin typeface="Palatino Linotype"/>
                <a:cs typeface="Palatino Linotype"/>
              </a:rPr>
              <a:t>c</a:t>
            </a:r>
            <a:r>
              <a:rPr sz="2600" spc="215" dirty="0">
                <a:latin typeface="Palatino Linotype"/>
                <a:cs typeface="Palatino Linotype"/>
              </a:rPr>
              <a:t>essful</a:t>
            </a:r>
            <a:r>
              <a:rPr sz="2600" spc="65" dirty="0">
                <a:latin typeface="Palatino Linotype"/>
                <a:cs typeface="Palatino Linotype"/>
              </a:rPr>
              <a:t> </a:t>
            </a:r>
            <a:r>
              <a:rPr sz="2600" spc="-180" dirty="0">
                <a:latin typeface="Palatino Linotype"/>
                <a:cs typeface="Palatino Linotype"/>
              </a:rPr>
              <a:t>&amp;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165" dirty="0">
                <a:latin typeface="Palatino Linotype"/>
                <a:cs typeface="Palatino Linotype"/>
              </a:rPr>
              <a:t>w</a:t>
            </a:r>
            <a:r>
              <a:rPr sz="2600" spc="370" dirty="0">
                <a:latin typeface="Palatino Linotype"/>
                <a:cs typeface="Palatino Linotype"/>
              </a:rPr>
              <a:t>as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345" dirty="0">
                <a:latin typeface="Palatino Linotype"/>
                <a:cs typeface="Palatino Linotype"/>
              </a:rPr>
              <a:t>later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630" dirty="0">
                <a:latin typeface="Palatino Linotype"/>
                <a:cs typeface="Palatino Linotype"/>
              </a:rPr>
              <a:t>c</a:t>
            </a:r>
            <a:r>
              <a:rPr sz="2600" spc="395" dirty="0">
                <a:latin typeface="Palatino Linotype"/>
                <a:cs typeface="Palatino Linotype"/>
              </a:rPr>
              <a:t>o</a:t>
            </a:r>
            <a:r>
              <a:rPr sz="2600" spc="250" dirty="0">
                <a:latin typeface="Palatino Linotype"/>
                <a:cs typeface="Palatino Linotype"/>
              </a:rPr>
              <a:t>pied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50" dirty="0">
                <a:latin typeface="Palatino Linotype"/>
                <a:cs typeface="Palatino Linotype"/>
              </a:rPr>
              <a:t>i</a:t>
            </a:r>
            <a:r>
              <a:rPr sz="2600" spc="130" dirty="0">
                <a:latin typeface="Palatino Linotype"/>
                <a:cs typeface="Palatino Linotype"/>
              </a:rPr>
              <a:t>n</a:t>
            </a:r>
            <a:r>
              <a:rPr sz="2600" spc="65" dirty="0">
                <a:latin typeface="Palatino Linotype"/>
                <a:cs typeface="Palatino Linotype"/>
              </a:rPr>
              <a:t> </a:t>
            </a:r>
            <a:r>
              <a:rPr sz="2600" spc="315" dirty="0">
                <a:latin typeface="Palatino Linotype"/>
                <a:cs typeface="Palatino Linotype"/>
              </a:rPr>
              <a:t>the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60" dirty="0">
                <a:latin typeface="Palatino Linotype"/>
                <a:cs typeface="Palatino Linotype"/>
              </a:rPr>
              <a:t>N</a:t>
            </a:r>
            <a:r>
              <a:rPr sz="2600" spc="60" dirty="0">
                <a:latin typeface="Palatino Linotype"/>
                <a:cs typeface="Palatino Linotype"/>
              </a:rPr>
              <a:t>e</a:t>
            </a:r>
            <a:r>
              <a:rPr sz="2600" spc="330" dirty="0">
                <a:latin typeface="Palatino Linotype"/>
                <a:cs typeface="Palatino Linotype"/>
              </a:rPr>
              <a:t>w</a:t>
            </a:r>
            <a:endParaRPr sz="2600">
              <a:latin typeface="Palatino Linotype"/>
              <a:cs typeface="Palatino Linotype"/>
            </a:endParaRPr>
          </a:p>
          <a:p>
            <a:pPr marL="812165">
              <a:lnSpc>
                <a:spcPct val="100000"/>
              </a:lnSpc>
            </a:pPr>
            <a:r>
              <a:rPr sz="2600" spc="-60" dirty="0">
                <a:latin typeface="Palatino Linotype"/>
                <a:cs typeface="Palatino Linotype"/>
              </a:rPr>
              <a:t>W</a:t>
            </a:r>
            <a:r>
              <a:rPr sz="2600" spc="430" dirty="0">
                <a:latin typeface="Palatino Linotype"/>
                <a:cs typeface="Palatino Linotype"/>
              </a:rPr>
              <a:t>o</a:t>
            </a:r>
            <a:r>
              <a:rPr sz="2600" spc="220" dirty="0">
                <a:latin typeface="Palatino Linotype"/>
                <a:cs typeface="Palatino Linotype"/>
              </a:rPr>
              <a:t>r</a:t>
            </a:r>
            <a:r>
              <a:rPr sz="2600" spc="65" dirty="0">
                <a:latin typeface="Palatino Linotype"/>
                <a:cs typeface="Palatino Linotype"/>
              </a:rPr>
              <a:t>ld.</a:t>
            </a:r>
            <a:endParaRPr sz="2600">
              <a:latin typeface="Palatino Linotype"/>
              <a:cs typeface="Palatino Linotype"/>
            </a:endParaRPr>
          </a:p>
          <a:p>
            <a:pPr marL="812165" marR="770255" lvl="1" indent="-342900">
              <a:lnSpc>
                <a:spcPct val="100000"/>
              </a:lnSpc>
              <a:buFont typeface="Courier New"/>
              <a:buChar char="o"/>
              <a:tabLst>
                <a:tab pos="812800" algn="l"/>
              </a:tabLst>
            </a:pPr>
            <a:r>
              <a:rPr sz="2600" spc="-50" dirty="0">
                <a:latin typeface="Palatino Linotype"/>
                <a:cs typeface="Palatino Linotype"/>
              </a:rPr>
              <a:t>Hi</a:t>
            </a:r>
            <a:r>
              <a:rPr sz="2600" spc="-35" dirty="0">
                <a:latin typeface="Palatino Linotype"/>
                <a:cs typeface="Palatino Linotype"/>
              </a:rPr>
              <a:t>s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320" dirty="0">
                <a:latin typeface="Palatino Linotype"/>
                <a:cs typeface="Palatino Linotype"/>
              </a:rPr>
              <a:t>actions</a:t>
            </a:r>
            <a:r>
              <a:rPr sz="2600" spc="50" dirty="0">
                <a:latin typeface="Palatino Linotype"/>
                <a:cs typeface="Palatino Linotype"/>
              </a:rPr>
              <a:t> </a:t>
            </a:r>
            <a:r>
              <a:rPr sz="2600" spc="490" dirty="0">
                <a:latin typeface="Palatino Linotype"/>
                <a:cs typeface="Palatino Linotype"/>
              </a:rPr>
              <a:t>en</a:t>
            </a:r>
            <a:r>
              <a:rPr sz="2600" spc="345" dirty="0">
                <a:latin typeface="Palatino Linotype"/>
                <a:cs typeface="Palatino Linotype"/>
              </a:rPr>
              <a:t>c</a:t>
            </a:r>
            <a:r>
              <a:rPr sz="2600" spc="300" dirty="0">
                <a:latin typeface="Palatino Linotype"/>
                <a:cs typeface="Palatino Linotype"/>
              </a:rPr>
              <a:t>ou</a:t>
            </a:r>
            <a:r>
              <a:rPr sz="2600" spc="120" dirty="0">
                <a:latin typeface="Palatino Linotype"/>
                <a:cs typeface="Palatino Linotype"/>
              </a:rPr>
              <a:t>r</a:t>
            </a:r>
            <a:r>
              <a:rPr sz="2600" spc="450" dirty="0">
                <a:latin typeface="Palatino Linotype"/>
                <a:cs typeface="Palatino Linotype"/>
              </a:rPr>
              <a:t>aged</a:t>
            </a:r>
            <a:r>
              <a:rPr sz="2600" spc="90" dirty="0">
                <a:latin typeface="Palatino Linotype"/>
                <a:cs typeface="Palatino Linotype"/>
              </a:rPr>
              <a:t> </a:t>
            </a:r>
            <a:r>
              <a:rPr sz="2600" spc="565" dirty="0">
                <a:latin typeface="Palatino Linotype"/>
                <a:cs typeface="Palatino Linotype"/>
              </a:rPr>
              <a:t>a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35" dirty="0">
                <a:latin typeface="Palatino Linotype"/>
                <a:cs typeface="Palatino Linotype"/>
              </a:rPr>
              <a:t>sla</a:t>
            </a:r>
            <a:r>
              <a:rPr sz="2600" spc="305" dirty="0">
                <a:latin typeface="Palatino Linotype"/>
                <a:cs typeface="Palatino Linotype"/>
              </a:rPr>
              <a:t>v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45" dirty="0">
                <a:latin typeface="Palatino Linotype"/>
                <a:cs typeface="Palatino Linotype"/>
              </a:rPr>
              <a:t> </a:t>
            </a:r>
            <a:r>
              <a:rPr sz="2600" spc="280" dirty="0">
                <a:latin typeface="Palatino Linotype"/>
                <a:cs typeface="Palatino Linotype"/>
              </a:rPr>
              <a:t>t</a:t>
            </a:r>
            <a:r>
              <a:rPr sz="2600" spc="245" dirty="0">
                <a:latin typeface="Palatino Linotype"/>
                <a:cs typeface="Palatino Linotype"/>
              </a:rPr>
              <a:t>r</a:t>
            </a:r>
            <a:r>
              <a:rPr sz="2600" spc="445" dirty="0">
                <a:latin typeface="Palatino Linotype"/>
                <a:cs typeface="Palatino Linotype"/>
              </a:rPr>
              <a:t>ade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00" dirty="0">
                <a:latin typeface="Palatino Linotype"/>
                <a:cs typeface="Palatino Linotype"/>
              </a:rPr>
              <a:t>that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229" dirty="0">
                <a:latin typeface="Palatino Linotype"/>
                <a:cs typeface="Palatino Linotype"/>
              </a:rPr>
              <a:t>la</a:t>
            </a:r>
            <a:r>
              <a:rPr sz="2600" spc="250" dirty="0">
                <a:latin typeface="Palatino Linotype"/>
                <a:cs typeface="Palatino Linotype"/>
              </a:rPr>
              <a:t>s</a:t>
            </a:r>
            <a:r>
              <a:rPr sz="2600" spc="345" dirty="0">
                <a:latin typeface="Palatino Linotype"/>
                <a:cs typeface="Palatino Linotype"/>
              </a:rPr>
              <a:t>ted</a:t>
            </a:r>
            <a:r>
              <a:rPr sz="2600" spc="180" dirty="0">
                <a:latin typeface="Palatino Linotype"/>
                <a:cs typeface="Palatino Linotype"/>
              </a:rPr>
              <a:t> </a:t>
            </a:r>
            <a:r>
              <a:rPr sz="2600" spc="320" dirty="0">
                <a:latin typeface="Palatino Linotype"/>
                <a:cs typeface="Palatino Linotype"/>
              </a:rPr>
              <a:t>a</a:t>
            </a:r>
            <a:r>
              <a:rPr sz="2600" spc="325" dirty="0">
                <a:latin typeface="Palatino Linotype"/>
                <a:cs typeface="Palatino Linotype"/>
              </a:rPr>
              <a:t>n</a:t>
            </a:r>
            <a:r>
              <a:rPr sz="2600" spc="340" dirty="0">
                <a:latin typeface="Palatino Linotype"/>
                <a:cs typeface="Palatino Linotype"/>
              </a:rPr>
              <a:t>other</a:t>
            </a:r>
            <a:r>
              <a:rPr sz="2600" spc="35" dirty="0">
                <a:latin typeface="Palatino Linotype"/>
                <a:cs typeface="Palatino Linotype"/>
              </a:rPr>
              <a:t> </a:t>
            </a:r>
            <a:r>
              <a:rPr sz="2600" spc="385" dirty="0">
                <a:latin typeface="Palatino Linotype"/>
                <a:cs typeface="Palatino Linotype"/>
              </a:rPr>
              <a:t>400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15" dirty="0">
                <a:latin typeface="Palatino Linotype"/>
                <a:cs typeface="Palatino Linotype"/>
              </a:rPr>
              <a:t>y</a:t>
            </a:r>
            <a:r>
              <a:rPr sz="2600" spc="229" dirty="0">
                <a:latin typeface="Palatino Linotype"/>
                <a:cs typeface="Palatino Linotype"/>
              </a:rPr>
              <a:t>ears…</a:t>
            </a:r>
            <a:endParaRPr sz="26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344" y="501395"/>
            <a:ext cx="10828020" cy="2218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1930" y="831977"/>
            <a:ext cx="9551035" cy="1200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50"/>
              </a:lnSpc>
            </a:pPr>
            <a:r>
              <a:rPr sz="8000" spc="-620" dirty="0">
                <a:latin typeface="Verdana"/>
                <a:cs typeface="Verdana"/>
              </a:rPr>
              <a:t>P</a:t>
            </a:r>
            <a:r>
              <a:rPr sz="8000" spc="390" dirty="0">
                <a:latin typeface="Verdana"/>
                <a:cs typeface="Verdana"/>
              </a:rPr>
              <a:t>ortugal’s</a:t>
            </a:r>
            <a:r>
              <a:rPr sz="8000" spc="-555" dirty="0">
                <a:latin typeface="Verdana"/>
                <a:cs typeface="Verdana"/>
              </a:rPr>
              <a:t> </a:t>
            </a:r>
            <a:r>
              <a:rPr sz="8000" spc="135" dirty="0">
                <a:latin typeface="Verdana"/>
                <a:cs typeface="Verdana"/>
              </a:rPr>
              <a:t>Em</a:t>
            </a:r>
            <a:r>
              <a:rPr sz="8000" spc="80" dirty="0">
                <a:latin typeface="Verdana"/>
                <a:cs typeface="Verdana"/>
              </a:rPr>
              <a:t>p</a:t>
            </a:r>
            <a:r>
              <a:rPr sz="8000" spc="270" dirty="0">
                <a:latin typeface="Verdana"/>
                <a:cs typeface="Verdana"/>
              </a:rPr>
              <a:t>i</a:t>
            </a:r>
            <a:r>
              <a:rPr sz="8000" spc="535" dirty="0">
                <a:latin typeface="Verdana"/>
                <a:cs typeface="Verdana"/>
              </a:rPr>
              <a:t>r</a:t>
            </a:r>
            <a:r>
              <a:rPr sz="8000" spc="835" dirty="0">
                <a:latin typeface="Verdana"/>
                <a:cs typeface="Verdana"/>
              </a:rPr>
              <a:t>e</a:t>
            </a:r>
            <a:endParaRPr sz="8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2616" y="2336419"/>
            <a:ext cx="9657080" cy="384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203325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spc="-180" dirty="0">
                <a:latin typeface="Palatino Linotype"/>
                <a:cs typeface="Palatino Linotype"/>
              </a:rPr>
              <a:t>F</a:t>
            </a:r>
            <a:r>
              <a:rPr sz="2800" spc="455" dirty="0">
                <a:latin typeface="Palatino Linotype"/>
                <a:cs typeface="Palatino Linotype"/>
              </a:rPr>
              <a:t>o</a:t>
            </a:r>
            <a:r>
              <a:rPr sz="2800" spc="335" dirty="0">
                <a:latin typeface="Palatino Linotype"/>
                <a:cs typeface="Palatino Linotype"/>
              </a:rPr>
              <a:t>r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n</a:t>
            </a:r>
            <a:r>
              <a:rPr sz="2800" spc="445" dirty="0">
                <a:latin typeface="Palatino Linotype"/>
                <a:cs typeface="Palatino Linotype"/>
              </a:rPr>
              <a:t>ext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80" dirty="0">
                <a:latin typeface="Palatino Linotype"/>
                <a:cs typeface="Palatino Linotype"/>
              </a:rPr>
              <a:t>3</a:t>
            </a:r>
            <a:r>
              <a:rPr sz="2800" spc="400" dirty="0">
                <a:latin typeface="Palatino Linotype"/>
                <a:cs typeface="Palatino Linotype"/>
              </a:rPr>
              <a:t>00</a:t>
            </a:r>
            <a:r>
              <a:rPr sz="2800" spc="70" dirty="0">
                <a:latin typeface="Palatino Linotype"/>
                <a:cs typeface="Palatino Linotype"/>
              </a:rPr>
              <a:t> </a:t>
            </a:r>
            <a:r>
              <a:rPr sz="2800" spc="240" dirty="0">
                <a:latin typeface="Palatino Linotype"/>
                <a:cs typeface="Palatino Linotype"/>
              </a:rPr>
              <a:t>y</a:t>
            </a:r>
            <a:r>
              <a:rPr sz="2800" spc="390" dirty="0">
                <a:latin typeface="Palatino Linotype"/>
                <a:cs typeface="Palatino Linotype"/>
              </a:rPr>
              <a:t>ears,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-235" dirty="0">
                <a:latin typeface="Palatino Linotype"/>
                <a:cs typeface="Palatino Linotype"/>
              </a:rPr>
              <a:t>P</a:t>
            </a:r>
            <a:r>
              <a:rPr sz="2800" spc="280" dirty="0">
                <a:latin typeface="Palatino Linotype"/>
                <a:cs typeface="Palatino Linotype"/>
              </a:rPr>
              <a:t>ortugu</a:t>
            </a:r>
            <a:r>
              <a:rPr sz="2800" spc="470" dirty="0">
                <a:latin typeface="Palatino Linotype"/>
                <a:cs typeface="Palatino Linotype"/>
              </a:rPr>
              <a:t>ese</a:t>
            </a:r>
            <a:r>
              <a:rPr sz="2800" spc="135" dirty="0">
                <a:latin typeface="Palatino Linotype"/>
                <a:cs typeface="Palatino Linotype"/>
              </a:rPr>
              <a:t> </a:t>
            </a:r>
            <a:r>
              <a:rPr sz="2800" spc="250" dirty="0">
                <a:latin typeface="Palatino Linotype"/>
                <a:cs typeface="Palatino Linotype"/>
              </a:rPr>
              <a:t>sailors</a:t>
            </a:r>
            <a:r>
              <a:rPr sz="2800" spc="155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225" dirty="0">
                <a:latin typeface="Palatino Linotype"/>
                <a:cs typeface="Palatino Linotype"/>
              </a:rPr>
              <a:t>tinued</a:t>
            </a:r>
            <a:r>
              <a:rPr sz="2800" spc="13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509" dirty="0">
                <a:latin typeface="Palatino Linotype"/>
                <a:cs typeface="Palatino Linotype"/>
              </a:rPr>
              <a:t>e</a:t>
            </a:r>
            <a:r>
              <a:rPr sz="2800" spc="535" dirty="0">
                <a:latin typeface="Palatino Linotype"/>
                <a:cs typeface="Palatino Linotype"/>
              </a:rPr>
              <a:t>x</a:t>
            </a:r>
            <a:r>
              <a:rPr sz="2800" spc="185" dirty="0">
                <a:latin typeface="Palatino Linotype"/>
                <a:cs typeface="Palatino Linotype"/>
              </a:rPr>
              <a:t>plo</a:t>
            </a:r>
            <a:r>
              <a:rPr sz="2800" spc="265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A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55" dirty="0">
                <a:latin typeface="Palatino Linotype"/>
                <a:cs typeface="Palatino Linotype"/>
              </a:rPr>
              <a:t>ri</a:t>
            </a:r>
            <a:r>
              <a:rPr sz="2800" spc="375" dirty="0">
                <a:latin typeface="Palatino Linotype"/>
                <a:cs typeface="Palatino Linotype"/>
              </a:rPr>
              <a:t>c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60" dirty="0">
                <a:latin typeface="Palatino Linotype"/>
                <a:cs typeface="Palatino Linotype"/>
              </a:rPr>
              <a:t>whe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195" dirty="0">
                <a:latin typeface="Palatino Linotype"/>
                <a:cs typeface="Palatino Linotype"/>
              </a:rPr>
              <a:t>th</a:t>
            </a:r>
            <a:r>
              <a:rPr sz="2800" spc="465" dirty="0">
                <a:latin typeface="Palatino Linotype"/>
                <a:cs typeface="Palatino Linotype"/>
              </a:rPr>
              <a:t>e</a:t>
            </a:r>
            <a:r>
              <a:rPr sz="2800" spc="440" dirty="0">
                <a:latin typeface="Palatino Linotype"/>
                <a:cs typeface="Palatino Linotype"/>
              </a:rPr>
              <a:t>y</a:t>
            </a:r>
            <a:r>
              <a:rPr sz="2800" spc="195" dirty="0">
                <a:latin typeface="Palatino Linotype"/>
                <a:cs typeface="Palatino Linotype"/>
              </a:rPr>
              <a:t> </a:t>
            </a:r>
            <a:r>
              <a:rPr sz="2800" spc="310" dirty="0">
                <a:latin typeface="Palatino Linotype"/>
                <a:cs typeface="Palatino Linotype"/>
              </a:rPr>
              <a:t>established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f</a:t>
            </a:r>
            <a:r>
              <a:rPr sz="2800" spc="310" dirty="0">
                <a:latin typeface="Palatino Linotype"/>
                <a:cs typeface="Palatino Linotype"/>
              </a:rPr>
              <a:t>ort</a:t>
            </a:r>
            <a:r>
              <a:rPr sz="2800" spc="315" dirty="0">
                <a:latin typeface="Palatino Linotype"/>
                <a:cs typeface="Palatino Linotype"/>
              </a:rPr>
              <a:t>s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85" dirty="0">
                <a:latin typeface="Palatino Linotype"/>
                <a:cs typeface="Palatino Linotype"/>
              </a:rPr>
              <a:t>r</a:t>
            </a:r>
            <a:r>
              <a:rPr sz="2800" spc="295" dirty="0">
                <a:latin typeface="Palatino Linotype"/>
                <a:cs typeface="Palatino Linotype"/>
              </a:rPr>
              <a:t>ading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220" dirty="0">
                <a:latin typeface="Palatino Linotype"/>
                <a:cs typeface="Palatino Linotype"/>
              </a:rPr>
              <a:t>p</a:t>
            </a:r>
            <a:r>
              <a:rPr sz="2800" spc="260" dirty="0">
                <a:latin typeface="Palatino Linotype"/>
                <a:cs typeface="Palatino Linotype"/>
              </a:rPr>
              <a:t>ost</a:t>
            </a:r>
            <a:r>
              <a:rPr sz="2800" spc="275" dirty="0">
                <a:latin typeface="Palatino Linotype"/>
                <a:cs typeface="Palatino Linotype"/>
              </a:rPr>
              <a:t>s</a:t>
            </a:r>
            <a:r>
              <a:rPr sz="2800" spc="35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  <a:p>
            <a:pPr marL="927100" marR="1440815" indent="-457200" algn="just">
              <a:lnSpc>
                <a:spcPct val="100000"/>
              </a:lnSpc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240" dirty="0">
                <a:latin typeface="Courier New"/>
                <a:cs typeface="Courier New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By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-140" dirty="0">
                <a:latin typeface="Palatino Linotype"/>
                <a:cs typeface="Palatino Linotype"/>
              </a:rPr>
              <a:t>1571,</a:t>
            </a:r>
            <a:r>
              <a:rPr sz="2800" spc="75" dirty="0">
                <a:latin typeface="Palatino Linotype"/>
                <a:cs typeface="Palatino Linotype"/>
              </a:rPr>
              <a:t> 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50" dirty="0">
                <a:latin typeface="Palatino Linotype"/>
                <a:cs typeface="Palatino Linotype"/>
              </a:rPr>
              <a:t>string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20" dirty="0">
                <a:latin typeface="Palatino Linotype"/>
                <a:cs typeface="Palatino Linotype"/>
              </a:rPr>
              <a:t>out</a:t>
            </a:r>
            <a:r>
              <a:rPr sz="2800" spc="290" dirty="0">
                <a:latin typeface="Palatino Linotype"/>
                <a:cs typeface="Palatino Linotype"/>
              </a:rPr>
              <a:t>p</a:t>
            </a:r>
            <a:r>
              <a:rPr sz="2800" spc="260" dirty="0">
                <a:latin typeface="Palatino Linotype"/>
                <a:cs typeface="Palatino Linotype"/>
              </a:rPr>
              <a:t>osts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15" dirty="0">
                <a:latin typeface="Palatino Linotype"/>
                <a:cs typeface="Palatino Linotype"/>
              </a:rPr>
              <a:t>on</a:t>
            </a:r>
            <a:r>
              <a:rPr sz="2800" spc="160" dirty="0">
                <a:latin typeface="Palatino Linotype"/>
                <a:cs typeface="Palatino Linotype"/>
              </a:rPr>
              <a:t>n</a:t>
            </a:r>
            <a:r>
              <a:rPr sz="2800" spc="490" dirty="0">
                <a:latin typeface="Palatino Linotype"/>
                <a:cs typeface="Palatino Linotype"/>
              </a:rPr>
              <a:t>ected</a:t>
            </a:r>
            <a:r>
              <a:rPr sz="2800" spc="260" dirty="0">
                <a:latin typeface="Palatino Linotype"/>
                <a:cs typeface="Palatino Linotype"/>
              </a:rPr>
              <a:t> </a:t>
            </a:r>
            <a:r>
              <a:rPr sz="2800" spc="-229" dirty="0">
                <a:latin typeface="Palatino Linotype"/>
                <a:cs typeface="Palatino Linotype"/>
              </a:rPr>
              <a:t>P</a:t>
            </a:r>
            <a:r>
              <a:rPr sz="2800" spc="365" dirty="0">
                <a:latin typeface="Palatino Linotype"/>
                <a:cs typeface="Palatino Linotype"/>
              </a:rPr>
              <a:t>ortuga</a:t>
            </a:r>
            <a:r>
              <a:rPr sz="2800" spc="-50" dirty="0">
                <a:latin typeface="Palatino Linotype"/>
                <a:cs typeface="Palatino Linotype"/>
              </a:rPr>
              <a:t>l</a:t>
            </a:r>
            <a:r>
              <a:rPr sz="2800" spc="13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A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55" dirty="0">
                <a:latin typeface="Palatino Linotype"/>
                <a:cs typeface="Palatino Linotype"/>
              </a:rPr>
              <a:t>ri</a:t>
            </a:r>
            <a:r>
              <a:rPr sz="2800" spc="375" dirty="0">
                <a:latin typeface="Palatino Linotype"/>
                <a:cs typeface="Palatino Linotype"/>
              </a:rPr>
              <a:t>c</a:t>
            </a:r>
            <a:r>
              <a:rPr sz="2800" spc="385" dirty="0">
                <a:latin typeface="Palatino Linotype"/>
                <a:cs typeface="Palatino Linotype"/>
              </a:rPr>
              <a:t>a,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45" dirty="0">
                <a:latin typeface="Palatino Linotype"/>
                <a:cs typeface="Palatino Linotype"/>
              </a:rPr>
              <a:t>I</a:t>
            </a:r>
            <a:r>
              <a:rPr sz="2800" spc="229" dirty="0">
                <a:latin typeface="Palatino Linotype"/>
                <a:cs typeface="Palatino Linotype"/>
              </a:rPr>
              <a:t>ndia,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185" dirty="0">
                <a:latin typeface="Palatino Linotype"/>
                <a:cs typeface="Palatino Linotype"/>
              </a:rPr>
              <a:t>South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270" dirty="0">
                <a:latin typeface="Palatino Linotype"/>
                <a:cs typeface="Palatino Linotype"/>
              </a:rPr>
              <a:t>P</a:t>
            </a:r>
            <a:r>
              <a:rPr sz="2800" spc="210" dirty="0">
                <a:latin typeface="Palatino Linotype"/>
                <a:cs typeface="Palatino Linotype"/>
              </a:rPr>
              <a:t>a</a:t>
            </a:r>
            <a:r>
              <a:rPr sz="2800" spc="375" dirty="0">
                <a:latin typeface="Palatino Linotype"/>
                <a:cs typeface="Palatino Linotype"/>
              </a:rPr>
              <a:t>cific</a:t>
            </a:r>
            <a:r>
              <a:rPr sz="2800" spc="26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Isl</a:t>
            </a:r>
            <a:r>
              <a:rPr sz="2800" spc="180" dirty="0">
                <a:latin typeface="Palatino Linotype"/>
                <a:cs typeface="Palatino Linotype"/>
              </a:rPr>
              <a:t>a</a:t>
            </a:r>
            <a:r>
              <a:rPr sz="2800" spc="175" dirty="0">
                <a:latin typeface="Palatino Linotype"/>
                <a:cs typeface="Palatino Linotype"/>
              </a:rPr>
              <a:t>nds,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440" dirty="0">
                <a:latin typeface="Palatino Linotype"/>
                <a:cs typeface="Palatino Linotype"/>
              </a:rPr>
              <a:t>J</a:t>
            </a:r>
            <a:r>
              <a:rPr sz="2800" spc="650" dirty="0">
                <a:latin typeface="Palatino Linotype"/>
                <a:cs typeface="Palatino Linotype"/>
              </a:rPr>
              <a:t>a</a:t>
            </a:r>
            <a:r>
              <a:rPr sz="2800" spc="315" dirty="0">
                <a:latin typeface="Palatino Linotype"/>
                <a:cs typeface="Palatino Linotype"/>
              </a:rPr>
              <a:t>pan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spc="-229" dirty="0">
                <a:latin typeface="Palatino Linotype"/>
                <a:cs typeface="Palatino Linotype"/>
              </a:rPr>
              <a:t>P</a:t>
            </a:r>
            <a:r>
              <a:rPr sz="2800" spc="365" dirty="0">
                <a:latin typeface="Palatino Linotype"/>
                <a:cs typeface="Palatino Linotype"/>
              </a:rPr>
              <a:t>ortuga</a:t>
            </a:r>
            <a:r>
              <a:rPr sz="2800" spc="-50" dirty="0">
                <a:latin typeface="Palatino Linotype"/>
                <a:cs typeface="Palatino Linotype"/>
              </a:rPr>
              <a:t>l</a:t>
            </a:r>
            <a:r>
              <a:rPr sz="2800" spc="135" dirty="0">
                <a:latin typeface="Palatino Linotype"/>
                <a:cs typeface="Palatino Linotype"/>
              </a:rPr>
              <a:t> </a:t>
            </a:r>
            <a:r>
              <a:rPr sz="2800" spc="480" dirty="0">
                <a:latin typeface="Palatino Linotype"/>
                <a:cs typeface="Palatino Linotype"/>
              </a:rPr>
              <a:t>g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530" dirty="0">
                <a:latin typeface="Palatino Linotype"/>
                <a:cs typeface="Palatino Linotype"/>
              </a:rPr>
              <a:t>e</a:t>
            </a:r>
            <a:r>
              <a:rPr sz="2800" spc="350" dirty="0">
                <a:latin typeface="Palatino Linotype"/>
                <a:cs typeface="Palatino Linotype"/>
              </a:rPr>
              <a:t>w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w</a:t>
            </a:r>
            <a:r>
              <a:rPr sz="2800" spc="335" dirty="0">
                <a:latin typeface="Palatino Linotype"/>
                <a:cs typeface="Palatino Linotype"/>
              </a:rPr>
              <a:t>ealthy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295" dirty="0">
                <a:latin typeface="Palatino Linotype"/>
                <a:cs typeface="Palatino Linotype"/>
              </a:rPr>
              <a:t>o</a:t>
            </a:r>
            <a:r>
              <a:rPr sz="2800" spc="484" dirty="0">
                <a:latin typeface="Palatino Linotype"/>
                <a:cs typeface="Palatino Linotype"/>
              </a:rPr>
              <a:t>m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60" dirty="0">
                <a:latin typeface="Palatino Linotype"/>
                <a:cs typeface="Palatino Linotype"/>
              </a:rPr>
              <a:t>these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85" dirty="0">
                <a:latin typeface="Palatino Linotype"/>
                <a:cs typeface="Palatino Linotype"/>
              </a:rPr>
              <a:t>r</a:t>
            </a:r>
            <a:r>
              <a:rPr sz="2800" spc="475" dirty="0">
                <a:latin typeface="Palatino Linotype"/>
                <a:cs typeface="Palatino Linotype"/>
              </a:rPr>
              <a:t>ade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15" dirty="0">
                <a:latin typeface="Palatino Linotype"/>
                <a:cs typeface="Palatino Linotype"/>
              </a:rPr>
              <a:t>r</a:t>
            </a:r>
            <a:r>
              <a:rPr sz="2800" spc="280" dirty="0">
                <a:latin typeface="Palatino Linotype"/>
                <a:cs typeface="Palatino Linotype"/>
              </a:rPr>
              <a:t>outes,</a:t>
            </a:r>
            <a:endParaRPr sz="28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</a:pPr>
            <a:r>
              <a:rPr sz="2800" spc="360" dirty="0">
                <a:latin typeface="Palatino Linotype"/>
                <a:cs typeface="Palatino Linotype"/>
              </a:rPr>
              <a:t>bu</a:t>
            </a:r>
            <a:r>
              <a:rPr sz="2800" spc="204" dirty="0">
                <a:latin typeface="Palatino Linotype"/>
                <a:cs typeface="Palatino Linotype"/>
              </a:rPr>
              <a:t>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it</a:t>
            </a:r>
            <a:r>
              <a:rPr sz="2800" spc="204" dirty="0">
                <a:latin typeface="Palatino Linotype"/>
                <a:cs typeface="Palatino Linotype"/>
              </a:rPr>
              <a:t>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10" dirty="0">
                <a:latin typeface="Palatino Linotype"/>
                <a:cs typeface="Palatino Linotype"/>
              </a:rPr>
              <a:t>most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55" dirty="0">
                <a:latin typeface="Palatino Linotype"/>
                <a:cs typeface="Palatino Linotype"/>
              </a:rPr>
              <a:t>p</a:t>
            </a:r>
            <a:r>
              <a:rPr sz="2800" spc="145" dirty="0">
                <a:latin typeface="Palatino Linotype"/>
                <a:cs typeface="Palatino Linotype"/>
              </a:rPr>
              <a:t>r</a:t>
            </a:r>
            <a:r>
              <a:rPr sz="2800" spc="375" dirty="0">
                <a:latin typeface="Palatino Linotype"/>
                <a:cs typeface="Palatino Linotype"/>
              </a:rPr>
              <a:t>ofitab</a:t>
            </a:r>
            <a:r>
              <a:rPr sz="2800" spc="285" dirty="0">
                <a:latin typeface="Palatino Linotype"/>
                <a:cs typeface="Palatino Linotype"/>
              </a:rPr>
              <a:t>le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670" dirty="0">
                <a:latin typeface="Palatino Linotype"/>
                <a:cs typeface="Palatino Linotype"/>
              </a:rPr>
              <a:t>c</a:t>
            </a:r>
            <a:r>
              <a:rPr sz="2800" spc="310" dirty="0">
                <a:latin typeface="Palatino Linotype"/>
                <a:cs typeface="Palatino Linotype"/>
              </a:rPr>
              <a:t>o</a:t>
            </a:r>
            <a:r>
              <a:rPr sz="2800" spc="125" dirty="0">
                <a:latin typeface="Palatino Linotype"/>
                <a:cs typeface="Palatino Linotype"/>
              </a:rPr>
              <a:t>l</a:t>
            </a:r>
            <a:r>
              <a:rPr sz="2800" spc="229" dirty="0">
                <a:latin typeface="Palatino Linotype"/>
                <a:cs typeface="Palatino Linotype"/>
              </a:rPr>
              <a:t>o</a:t>
            </a:r>
            <a:r>
              <a:rPr sz="2800" spc="-60" dirty="0">
                <a:latin typeface="Palatino Linotype"/>
                <a:cs typeface="Palatino Linotype"/>
              </a:rPr>
              <a:t>n</a:t>
            </a:r>
            <a:r>
              <a:rPr sz="2800" spc="445" dirty="0">
                <a:latin typeface="Palatino Linotype"/>
                <a:cs typeface="Palatino Linotype"/>
              </a:rPr>
              <a:t>y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w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B</a:t>
            </a:r>
            <a:r>
              <a:rPr sz="2800" spc="15" dirty="0">
                <a:latin typeface="Palatino Linotype"/>
                <a:cs typeface="Palatino Linotype"/>
              </a:rPr>
              <a:t>r</a:t>
            </a:r>
            <a:r>
              <a:rPr sz="2800" spc="150" dirty="0">
                <a:latin typeface="Palatino Linotype"/>
                <a:cs typeface="Palatino Linotype"/>
              </a:rPr>
              <a:t>azil.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1663" y="460248"/>
            <a:ext cx="10280904" cy="24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6132" y="831469"/>
            <a:ext cx="884047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0" spc="60" dirty="0">
                <a:latin typeface="Verdana"/>
                <a:cs typeface="Verdana"/>
              </a:rPr>
              <a:t>Spain’s</a:t>
            </a:r>
            <a:r>
              <a:rPr sz="9000" spc="-625" dirty="0">
                <a:latin typeface="Verdana"/>
                <a:cs typeface="Verdana"/>
              </a:rPr>
              <a:t> </a:t>
            </a:r>
            <a:r>
              <a:rPr sz="9000" spc="150" dirty="0">
                <a:latin typeface="Verdana"/>
                <a:cs typeface="Verdana"/>
              </a:rPr>
              <a:t>Em</a:t>
            </a:r>
            <a:r>
              <a:rPr sz="9000" spc="85" dirty="0">
                <a:latin typeface="Verdana"/>
                <a:cs typeface="Verdana"/>
              </a:rPr>
              <a:t>p</a:t>
            </a:r>
            <a:r>
              <a:rPr sz="9000" spc="305" dirty="0">
                <a:latin typeface="Verdana"/>
                <a:cs typeface="Verdana"/>
              </a:rPr>
              <a:t>i</a:t>
            </a:r>
            <a:r>
              <a:rPr sz="9000" spc="600" dirty="0">
                <a:latin typeface="Verdana"/>
                <a:cs typeface="Verdana"/>
              </a:rPr>
              <a:t>r</a:t>
            </a:r>
            <a:r>
              <a:rPr sz="9000" spc="935" dirty="0">
                <a:latin typeface="Verdana"/>
                <a:cs typeface="Verdana"/>
              </a:rPr>
              <a:t>e</a:t>
            </a:r>
            <a:endParaRPr sz="9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288" y="2456179"/>
            <a:ext cx="9471660" cy="213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90" dirty="0">
                <a:latin typeface="Palatino Linotype"/>
                <a:cs typeface="Palatino Linotype"/>
              </a:rPr>
              <a:t>Spanish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exp</a:t>
            </a:r>
            <a:r>
              <a:rPr sz="2800" spc="175" dirty="0">
                <a:latin typeface="Palatino Linotype"/>
                <a:cs typeface="Palatino Linotype"/>
              </a:rPr>
              <a:t>l</a:t>
            </a:r>
            <a:r>
              <a:rPr sz="2800" spc="400" dirty="0">
                <a:latin typeface="Palatino Linotype"/>
                <a:cs typeface="Palatino Linotype"/>
              </a:rPr>
              <a:t>o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395" dirty="0">
                <a:latin typeface="Palatino Linotype"/>
                <a:cs typeface="Palatino Linotype"/>
              </a:rPr>
              <a:t>ers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w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465" dirty="0">
                <a:latin typeface="Palatino Linotype"/>
                <a:cs typeface="Palatino Linotype"/>
              </a:rPr>
              <a:t>sea</a:t>
            </a:r>
            <a:r>
              <a:rPr sz="2800" spc="335" dirty="0">
                <a:latin typeface="Palatino Linotype"/>
                <a:cs typeface="Palatino Linotype"/>
              </a:rPr>
              <a:t>r</a:t>
            </a:r>
            <a:r>
              <a:rPr sz="2800" spc="290" dirty="0">
                <a:latin typeface="Palatino Linotype"/>
                <a:cs typeface="Palatino Linotype"/>
              </a:rPr>
              <a:t>chin</a:t>
            </a:r>
            <a:r>
              <a:rPr sz="2800" spc="345" dirty="0">
                <a:latin typeface="Palatino Linotype"/>
                <a:cs typeface="Palatino Linotype"/>
              </a:rPr>
              <a:t>g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f</a:t>
            </a:r>
            <a:r>
              <a:rPr sz="2800" spc="455" dirty="0">
                <a:latin typeface="Palatino Linotype"/>
                <a:cs typeface="Palatino Linotype"/>
              </a:rPr>
              <a:t>o</a:t>
            </a:r>
            <a:r>
              <a:rPr sz="2800" spc="335" dirty="0">
                <a:latin typeface="Palatino Linotype"/>
                <a:cs typeface="Palatino Linotype"/>
              </a:rPr>
              <a:t>r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75" dirty="0">
                <a:latin typeface="Palatino Linotype"/>
                <a:cs typeface="Palatino Linotype"/>
              </a:rPr>
              <a:t>r</a:t>
            </a:r>
            <a:r>
              <a:rPr sz="2800" spc="475" dirty="0">
                <a:latin typeface="Palatino Linotype"/>
                <a:cs typeface="Palatino Linotype"/>
              </a:rPr>
              <a:t>ade</a:t>
            </a:r>
            <a:r>
              <a:rPr sz="2800" spc="225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225" dirty="0">
                <a:latin typeface="Palatino Linotype"/>
                <a:cs typeface="Palatino Linotype"/>
              </a:rPr>
              <a:t>o</a:t>
            </a:r>
            <a:r>
              <a:rPr sz="2800" spc="245" dirty="0">
                <a:latin typeface="Palatino Linotype"/>
                <a:cs typeface="Palatino Linotype"/>
              </a:rPr>
              <a:t>u</a:t>
            </a:r>
            <a:r>
              <a:rPr sz="2800" spc="445" dirty="0">
                <a:latin typeface="Palatino Linotype"/>
                <a:cs typeface="Palatino Linotype"/>
              </a:rPr>
              <a:t>te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75" dirty="0">
                <a:latin typeface="Palatino Linotype"/>
                <a:cs typeface="Palatino Linotype"/>
              </a:rPr>
              <a:t>th</a:t>
            </a:r>
            <a:r>
              <a:rPr sz="2800" spc="155" dirty="0">
                <a:latin typeface="Palatino Linotype"/>
                <a:cs typeface="Palatino Linotype"/>
              </a:rPr>
              <a:t>r</a:t>
            </a:r>
            <a:r>
              <a:rPr sz="2800" spc="225" dirty="0">
                <a:latin typeface="Palatino Linotype"/>
                <a:cs typeface="Palatino Linotype"/>
              </a:rPr>
              <a:t>o</a:t>
            </a:r>
            <a:r>
              <a:rPr sz="2800" spc="245" dirty="0">
                <a:latin typeface="Palatino Linotype"/>
                <a:cs typeface="Palatino Linotype"/>
              </a:rPr>
              <a:t>u</a:t>
            </a:r>
            <a:r>
              <a:rPr sz="2800" spc="305" dirty="0">
                <a:latin typeface="Palatino Linotype"/>
                <a:cs typeface="Palatino Linotype"/>
              </a:rPr>
              <a:t>gh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335" dirty="0">
                <a:latin typeface="Palatino Linotype"/>
                <a:cs typeface="Palatino Linotype"/>
              </a:rPr>
              <a:t>r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55" dirty="0">
                <a:latin typeface="Palatino Linotype"/>
                <a:cs typeface="Palatino Linotype"/>
              </a:rPr>
              <a:t>a</a:t>
            </a:r>
            <a:r>
              <a:rPr sz="2800" spc="350" dirty="0">
                <a:latin typeface="Palatino Linotype"/>
                <a:cs typeface="Palatino Linotype"/>
              </a:rPr>
              <a:t>r</a:t>
            </a:r>
            <a:r>
              <a:rPr sz="2800" spc="225" dirty="0">
                <a:latin typeface="Palatino Linotype"/>
                <a:cs typeface="Palatino Linotype"/>
              </a:rPr>
              <a:t>o</a:t>
            </a:r>
            <a:r>
              <a:rPr sz="2800" spc="245" dirty="0">
                <a:latin typeface="Palatino Linotype"/>
                <a:cs typeface="Palatino Linotype"/>
              </a:rPr>
              <a:t>u</a:t>
            </a:r>
            <a:r>
              <a:rPr sz="2800" spc="175" dirty="0">
                <a:latin typeface="Palatino Linotype"/>
                <a:cs typeface="Palatino Linotype"/>
              </a:rPr>
              <a:t>nd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200" dirty="0">
                <a:latin typeface="Palatino Linotype"/>
                <a:cs typeface="Palatino Linotype"/>
              </a:rPr>
              <a:t>North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25" dirty="0">
                <a:latin typeface="Palatino Linotype"/>
                <a:cs typeface="Palatino Linotype"/>
              </a:rPr>
              <a:t>Sou</a:t>
            </a:r>
            <a:r>
              <a:rPr sz="2800" spc="114" dirty="0">
                <a:latin typeface="Palatino Linotype"/>
                <a:cs typeface="Palatino Linotype"/>
              </a:rPr>
              <a:t>t</a:t>
            </a:r>
            <a:r>
              <a:rPr sz="2800" spc="120" dirty="0">
                <a:latin typeface="Palatino Linotype"/>
                <a:cs typeface="Palatino Linotype"/>
              </a:rPr>
              <a:t>h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10" dirty="0">
                <a:latin typeface="Palatino Linotype"/>
                <a:cs typeface="Palatino Linotype"/>
              </a:rPr>
              <a:t>A</a:t>
            </a:r>
            <a:r>
              <a:rPr sz="2800" spc="320" dirty="0">
                <a:latin typeface="Palatino Linotype"/>
                <a:cs typeface="Palatino Linotype"/>
              </a:rPr>
              <a:t>m</a:t>
            </a:r>
            <a:r>
              <a:rPr sz="2800" spc="430" dirty="0">
                <a:latin typeface="Palatino Linotype"/>
                <a:cs typeface="Palatino Linotype"/>
              </a:rPr>
              <a:t>eri</a:t>
            </a:r>
            <a:r>
              <a:rPr sz="2800" spc="400" dirty="0">
                <a:latin typeface="Palatino Linotype"/>
                <a:cs typeface="Palatino Linotype"/>
              </a:rPr>
              <a:t>c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30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204" dirty="0">
                <a:latin typeface="Palatino Linotype"/>
                <a:cs typeface="Palatino Linotype"/>
              </a:rPr>
              <a:t>As</a:t>
            </a:r>
            <a:r>
              <a:rPr sz="2800" spc="105" dirty="0">
                <a:latin typeface="Palatino Linotype"/>
                <a:cs typeface="Palatino Linotype"/>
              </a:rPr>
              <a:t>i</a:t>
            </a:r>
            <a:r>
              <a:rPr sz="2800" spc="320" dirty="0">
                <a:latin typeface="Palatino Linotype"/>
                <a:cs typeface="Palatino Linotype"/>
              </a:rPr>
              <a:t>a.</a:t>
            </a:r>
            <a:endParaRPr sz="2800">
              <a:latin typeface="Palatino Linotype"/>
              <a:cs typeface="Palatino Linotype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50" dirty="0">
                <a:latin typeface="Palatino Linotype"/>
                <a:cs typeface="Palatino Linotype"/>
              </a:rPr>
              <a:t>T</a:t>
            </a:r>
            <a:r>
              <a:rPr sz="2800" spc="-45" dirty="0">
                <a:latin typeface="Palatino Linotype"/>
                <a:cs typeface="Palatino Linotype"/>
              </a:rPr>
              <a:t>h</a:t>
            </a:r>
            <a:r>
              <a:rPr sz="2800" spc="470" dirty="0">
                <a:latin typeface="Palatino Linotype"/>
                <a:cs typeface="Palatino Linotype"/>
              </a:rPr>
              <a:t>e</a:t>
            </a:r>
            <a:r>
              <a:rPr sz="2800" spc="440" dirty="0">
                <a:latin typeface="Palatino Linotype"/>
                <a:cs typeface="Palatino Linotype"/>
              </a:rPr>
              <a:t>y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75" dirty="0">
                <a:latin typeface="Palatino Linotype"/>
                <a:cs typeface="Palatino Linotype"/>
              </a:rPr>
              <a:t>w</a:t>
            </a:r>
            <a:r>
              <a:rPr sz="2800" spc="340" dirty="0">
                <a:latin typeface="Palatino Linotype"/>
                <a:cs typeface="Palatino Linotype"/>
              </a:rPr>
              <a:t>a</a:t>
            </a:r>
            <a:r>
              <a:rPr sz="2800" spc="330" dirty="0">
                <a:latin typeface="Palatino Linotype"/>
                <a:cs typeface="Palatino Linotype"/>
              </a:rPr>
              <a:t>n</a:t>
            </a:r>
            <a:r>
              <a:rPr sz="2800" spc="365" dirty="0">
                <a:latin typeface="Palatino Linotype"/>
                <a:cs typeface="Palatino Linotype"/>
              </a:rPr>
              <a:t>ted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185" dirty="0">
                <a:latin typeface="Palatino Linotype"/>
                <a:cs typeface="Palatino Linotype"/>
              </a:rPr>
              <a:t>find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60" dirty="0">
                <a:latin typeface="Palatino Linotype"/>
                <a:cs typeface="Palatino Linotype"/>
              </a:rPr>
              <a:t>q</a:t>
            </a:r>
            <a:r>
              <a:rPr sz="2800" spc="265" dirty="0">
                <a:latin typeface="Palatino Linotype"/>
                <a:cs typeface="Palatino Linotype"/>
              </a:rPr>
              <a:t>u</a:t>
            </a:r>
            <a:r>
              <a:rPr sz="2800" spc="385" dirty="0">
                <a:latin typeface="Palatino Linotype"/>
                <a:cs typeface="Palatino Linotype"/>
              </a:rPr>
              <a:t>ic</a:t>
            </a:r>
            <a:r>
              <a:rPr sz="2800" spc="70" dirty="0">
                <a:latin typeface="Palatino Linotype"/>
                <a:cs typeface="Palatino Linotype"/>
              </a:rPr>
              <a:t>k</a:t>
            </a:r>
            <a:r>
              <a:rPr sz="2800" spc="500" dirty="0">
                <a:latin typeface="Palatino Linotype"/>
                <a:cs typeface="Palatino Linotype"/>
              </a:rPr>
              <a:t>er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340" dirty="0">
                <a:latin typeface="Palatino Linotype"/>
                <a:cs typeface="Palatino Linotype"/>
              </a:rPr>
              <a:t>out</a:t>
            </a:r>
            <a:r>
              <a:rPr sz="2800" spc="335" dirty="0">
                <a:latin typeface="Palatino Linotype"/>
                <a:cs typeface="Palatino Linotype"/>
              </a:rPr>
              <a:t>e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endParaRPr sz="2800">
              <a:latin typeface="Palatino Linotype"/>
              <a:cs typeface="Palatino Linotype"/>
            </a:endParaRPr>
          </a:p>
          <a:p>
            <a:pPr marL="756285">
              <a:lnSpc>
                <a:spcPct val="100000"/>
              </a:lnSpc>
            </a:pPr>
            <a:r>
              <a:rPr sz="2800" spc="450" dirty="0">
                <a:latin typeface="Palatino Linotype"/>
                <a:cs typeface="Palatino Linotype"/>
              </a:rPr>
              <a:t>g</a:t>
            </a:r>
            <a:r>
              <a:rPr sz="2800" spc="345" dirty="0">
                <a:latin typeface="Palatino Linotype"/>
                <a:cs typeface="Palatino Linotype"/>
              </a:rPr>
              <a:t>o</a:t>
            </a:r>
            <a:r>
              <a:rPr sz="2800" spc="80" dirty="0">
                <a:latin typeface="Palatino Linotype"/>
                <a:cs typeface="Palatino Linotype"/>
              </a:rPr>
              <a:t>ld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spi</a:t>
            </a:r>
            <a:r>
              <a:rPr sz="2800" spc="610" dirty="0">
                <a:latin typeface="Palatino Linotype"/>
                <a:cs typeface="Palatino Linotype"/>
              </a:rPr>
              <a:t>c</a:t>
            </a:r>
            <a:r>
              <a:rPr sz="2800" spc="400" dirty="0">
                <a:latin typeface="Palatino Linotype"/>
                <a:cs typeface="Palatino Linotype"/>
              </a:rPr>
              <a:t>es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i</a:t>
            </a:r>
            <a:r>
              <a:rPr sz="2800" spc="120" dirty="0">
                <a:latin typeface="Palatino Linotype"/>
                <a:cs typeface="Palatino Linotype"/>
              </a:rPr>
              <a:t>n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229" dirty="0">
                <a:latin typeface="Palatino Linotype"/>
                <a:cs typeface="Palatino Linotype"/>
              </a:rPr>
              <a:t>Asia.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18904" y="4319015"/>
            <a:ext cx="2673096" cy="2538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13976" y="4514086"/>
            <a:ext cx="2286000" cy="2272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302"/>
            <a:ext cx="6400800" cy="923330"/>
          </a:xfrm>
        </p:spPr>
        <p:txBody>
          <a:bodyPr/>
          <a:lstStyle/>
          <a:p>
            <a:r>
              <a:rPr lang="en-US" dirty="0" smtClean="0"/>
              <a:t>Twenty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222885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9" y="3276600"/>
            <a:ext cx="484094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838200"/>
            <a:ext cx="2441021" cy="3681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1295400"/>
            <a:ext cx="3810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095" y="0"/>
            <a:ext cx="12204192" cy="687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928" y="144779"/>
            <a:ext cx="11893296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816" y="541019"/>
            <a:ext cx="11652504" cy="1946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9728" y="832484"/>
            <a:ext cx="10531475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280"/>
              </a:lnSpc>
            </a:pPr>
            <a:r>
              <a:rPr sz="7000" spc="225" dirty="0">
                <a:latin typeface="Verdana"/>
                <a:cs typeface="Verdana"/>
              </a:rPr>
              <a:t>Christ</a:t>
            </a:r>
            <a:r>
              <a:rPr sz="7000" spc="375" dirty="0">
                <a:latin typeface="Verdana"/>
                <a:cs typeface="Verdana"/>
              </a:rPr>
              <a:t>o</a:t>
            </a:r>
            <a:r>
              <a:rPr sz="7000" spc="445" dirty="0">
                <a:latin typeface="Verdana"/>
                <a:cs typeface="Verdana"/>
              </a:rPr>
              <a:t>pher</a:t>
            </a:r>
            <a:r>
              <a:rPr sz="7000" spc="-484" dirty="0">
                <a:latin typeface="Verdana"/>
                <a:cs typeface="Verdana"/>
              </a:rPr>
              <a:t> </a:t>
            </a:r>
            <a:r>
              <a:rPr sz="7000" spc="114" dirty="0">
                <a:latin typeface="Verdana"/>
                <a:cs typeface="Verdana"/>
              </a:rPr>
              <a:t>C</a:t>
            </a:r>
            <a:r>
              <a:rPr sz="7000" spc="390" dirty="0">
                <a:latin typeface="Verdana"/>
                <a:cs typeface="Verdana"/>
              </a:rPr>
              <a:t>o</a:t>
            </a:r>
            <a:r>
              <a:rPr sz="7000" spc="180" dirty="0">
                <a:latin typeface="Verdana"/>
                <a:cs typeface="Verdana"/>
              </a:rPr>
              <a:t>lumbus</a:t>
            </a:r>
            <a:endParaRPr sz="7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0980" y="1994408"/>
            <a:ext cx="10130155" cy="426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Palatino Linotype"/>
                <a:cs typeface="Palatino Linotype"/>
              </a:rPr>
              <a:t>In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20" dirty="0">
                <a:latin typeface="Palatino Linotype"/>
                <a:cs typeface="Palatino Linotype"/>
              </a:rPr>
              <a:t>149</a:t>
            </a:r>
            <a:r>
              <a:rPr sz="2800" spc="105" dirty="0">
                <a:latin typeface="Palatino Linotype"/>
                <a:cs typeface="Palatino Linotype"/>
              </a:rPr>
              <a:t>0</a:t>
            </a:r>
            <a:r>
              <a:rPr sz="2800" spc="175" dirty="0">
                <a:latin typeface="Palatino Linotype"/>
                <a:cs typeface="Palatino Linotype"/>
              </a:rPr>
              <a:t>s,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29" dirty="0">
                <a:latin typeface="Palatino Linotype"/>
                <a:cs typeface="Palatino Linotype"/>
              </a:rPr>
              <a:t>C</a:t>
            </a:r>
            <a:r>
              <a:rPr sz="2800" spc="100" dirty="0">
                <a:latin typeface="Palatino Linotype"/>
                <a:cs typeface="Palatino Linotype"/>
              </a:rPr>
              <a:t>o</a:t>
            </a:r>
            <a:r>
              <a:rPr sz="2800" spc="204" dirty="0">
                <a:latin typeface="Palatino Linotype"/>
                <a:cs typeface="Palatino Linotype"/>
              </a:rPr>
              <a:t>lumbus,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370" dirty="0">
                <a:latin typeface="Palatino Linotype"/>
                <a:cs typeface="Palatino Linotype"/>
              </a:rPr>
              <a:t>an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95" dirty="0">
                <a:latin typeface="Palatino Linotype"/>
                <a:cs typeface="Palatino Linotype"/>
              </a:rPr>
              <a:t>Italia</a:t>
            </a:r>
            <a:r>
              <a:rPr sz="2800" spc="290" dirty="0">
                <a:latin typeface="Palatino Linotype"/>
                <a:cs typeface="Palatino Linotype"/>
              </a:rPr>
              <a:t>n</a:t>
            </a:r>
            <a:r>
              <a:rPr sz="2800" spc="165" dirty="0">
                <a:latin typeface="Palatino Linotype"/>
                <a:cs typeface="Palatino Linotype"/>
              </a:rPr>
              <a:t>,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w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480" dirty="0">
                <a:latin typeface="Palatino Linotype"/>
                <a:cs typeface="Palatino Linotype"/>
              </a:rPr>
              <a:t>g</a:t>
            </a:r>
            <a:r>
              <a:rPr sz="2800" spc="-75" dirty="0">
                <a:latin typeface="Palatino Linotype"/>
                <a:cs typeface="Palatino Linotype"/>
              </a:rPr>
              <a:t>i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375" dirty="0">
                <a:latin typeface="Palatino Linotype"/>
                <a:cs typeface="Palatino Linotype"/>
              </a:rPr>
              <a:t>en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ships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endParaRPr sz="2800">
              <a:latin typeface="Palatino Linotype"/>
              <a:cs typeface="Palatino Linotype"/>
            </a:endParaRPr>
          </a:p>
          <a:p>
            <a:pPr marL="469265">
              <a:lnSpc>
                <a:spcPct val="100000"/>
              </a:lnSpc>
            </a:pPr>
            <a:r>
              <a:rPr sz="2800" spc="254" dirty="0">
                <a:latin typeface="Palatino Linotype"/>
                <a:cs typeface="Palatino Linotype"/>
              </a:rPr>
              <a:t>sailors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509" dirty="0">
                <a:latin typeface="Palatino Linotype"/>
                <a:cs typeface="Palatino Linotype"/>
              </a:rPr>
              <a:t>b</a:t>
            </a:r>
            <a:r>
              <a:rPr sz="2800" spc="515" dirty="0">
                <a:latin typeface="Palatino Linotype"/>
                <a:cs typeface="Palatino Linotype"/>
              </a:rPr>
              <a:t>y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14" dirty="0">
                <a:latin typeface="Palatino Linotype"/>
                <a:cs typeface="Palatino Linotype"/>
              </a:rPr>
              <a:t>S</a:t>
            </a:r>
            <a:r>
              <a:rPr sz="2800" spc="125" dirty="0">
                <a:latin typeface="Palatino Linotype"/>
                <a:cs typeface="Palatino Linotype"/>
              </a:rPr>
              <a:t>p</a:t>
            </a:r>
            <a:r>
              <a:rPr sz="2800" spc="345" dirty="0">
                <a:latin typeface="Palatino Linotype"/>
                <a:cs typeface="Palatino Linotype"/>
              </a:rPr>
              <a:t>a</a:t>
            </a:r>
            <a:r>
              <a:rPr sz="2800" spc="385" dirty="0">
                <a:latin typeface="Palatino Linotype"/>
                <a:cs typeface="Palatino Linotype"/>
              </a:rPr>
              <a:t>n</a:t>
            </a:r>
            <a:r>
              <a:rPr sz="2800" spc="90" dirty="0">
                <a:latin typeface="Palatino Linotype"/>
                <a:cs typeface="Palatino Linotype"/>
              </a:rPr>
              <a:t>is</a:t>
            </a:r>
            <a:r>
              <a:rPr sz="2800" spc="160" dirty="0">
                <a:latin typeface="Palatino Linotype"/>
                <a:cs typeface="Palatino Linotype"/>
              </a:rPr>
              <a:t>h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409" dirty="0">
                <a:latin typeface="Palatino Linotype"/>
                <a:cs typeface="Palatino Linotype"/>
              </a:rPr>
              <a:t>mon</a:t>
            </a:r>
            <a:r>
              <a:rPr sz="2800" spc="285" dirty="0">
                <a:latin typeface="Palatino Linotype"/>
                <a:cs typeface="Palatino Linotype"/>
              </a:rPr>
              <a:t>a</a:t>
            </a:r>
            <a:r>
              <a:rPr sz="2800" spc="330" dirty="0">
                <a:latin typeface="Palatino Linotype"/>
                <a:cs typeface="Palatino Linotype"/>
              </a:rPr>
              <a:t>r</a:t>
            </a:r>
            <a:r>
              <a:rPr sz="2800" spc="425" dirty="0">
                <a:latin typeface="Palatino Linotype"/>
                <a:cs typeface="Palatino Linotype"/>
              </a:rPr>
              <a:t>ch</a:t>
            </a:r>
            <a:r>
              <a:rPr sz="2800" spc="130" dirty="0">
                <a:latin typeface="Palatino Linotype"/>
                <a:cs typeface="Palatino Linotype"/>
              </a:rPr>
              <a:t>y</a:t>
            </a:r>
            <a:r>
              <a:rPr sz="2800" spc="35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  <a:p>
            <a:pPr marL="926465" marR="746760" indent="-457200">
              <a:lnSpc>
                <a:spcPct val="100000"/>
              </a:lnSpc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240" dirty="0">
                <a:latin typeface="Courier New"/>
                <a:cs typeface="Courier New"/>
              </a:rPr>
              <a:t> </a:t>
            </a:r>
            <a:r>
              <a:rPr sz="2800" spc="-50" dirty="0">
                <a:latin typeface="Palatino Linotype"/>
                <a:cs typeface="Palatino Linotype"/>
              </a:rPr>
              <a:t>T</a:t>
            </a:r>
            <a:r>
              <a:rPr sz="2800" spc="-45" dirty="0">
                <a:latin typeface="Palatino Linotype"/>
                <a:cs typeface="Palatino Linotype"/>
              </a:rPr>
              <a:t>h</a:t>
            </a:r>
            <a:r>
              <a:rPr sz="2800" spc="470" dirty="0">
                <a:latin typeface="Palatino Linotype"/>
                <a:cs typeface="Palatino Linotype"/>
              </a:rPr>
              <a:t>e</a:t>
            </a:r>
            <a:r>
              <a:rPr sz="2800" spc="440" dirty="0">
                <a:latin typeface="Palatino Linotype"/>
                <a:cs typeface="Palatino Linotype"/>
              </a:rPr>
              <a:t>y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w</a:t>
            </a:r>
            <a:r>
              <a:rPr sz="2800" spc="340" dirty="0">
                <a:latin typeface="Palatino Linotype"/>
                <a:cs typeface="Palatino Linotype"/>
              </a:rPr>
              <a:t>a</a:t>
            </a:r>
            <a:r>
              <a:rPr sz="2800" spc="330" dirty="0">
                <a:latin typeface="Palatino Linotype"/>
                <a:cs typeface="Palatino Linotype"/>
              </a:rPr>
              <a:t>n</a:t>
            </a:r>
            <a:r>
              <a:rPr sz="2800" spc="365" dirty="0">
                <a:latin typeface="Palatino Linotype"/>
                <a:cs typeface="Palatino Linotype"/>
              </a:rPr>
              <a:t>ted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180" dirty="0">
                <a:latin typeface="Palatino Linotype"/>
                <a:cs typeface="Palatino Linotype"/>
              </a:rPr>
              <a:t>him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70" dirty="0">
                <a:latin typeface="Palatino Linotype"/>
                <a:cs typeface="Palatino Linotype"/>
              </a:rPr>
              <a:t>try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50" dirty="0">
                <a:latin typeface="Palatino Linotype"/>
                <a:cs typeface="Palatino Linotype"/>
              </a:rPr>
              <a:t>f</a:t>
            </a:r>
            <a:r>
              <a:rPr sz="2800" spc="110" dirty="0">
                <a:latin typeface="Palatino Linotype"/>
                <a:cs typeface="Palatino Linotype"/>
              </a:rPr>
              <a:t>in</a:t>
            </a:r>
            <a:r>
              <a:rPr sz="2800" spc="160" dirty="0">
                <a:latin typeface="Palatino Linotype"/>
                <a:cs typeface="Palatino Linotype"/>
              </a:rPr>
              <a:t>d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60" dirty="0">
                <a:latin typeface="Palatino Linotype"/>
                <a:cs typeface="Palatino Linotype"/>
              </a:rPr>
              <a:t>q</a:t>
            </a:r>
            <a:r>
              <a:rPr sz="2800" spc="265" dirty="0">
                <a:latin typeface="Palatino Linotype"/>
                <a:cs typeface="Palatino Linotype"/>
              </a:rPr>
              <a:t>u</a:t>
            </a:r>
            <a:r>
              <a:rPr sz="2800" spc="305" dirty="0">
                <a:latin typeface="Palatino Linotype"/>
                <a:cs typeface="Palatino Linotype"/>
              </a:rPr>
              <a:t>ic</a:t>
            </a:r>
            <a:r>
              <a:rPr sz="2800" spc="470" dirty="0">
                <a:latin typeface="Palatino Linotype"/>
                <a:cs typeface="Palatino Linotype"/>
              </a:rPr>
              <a:t>k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335" dirty="0">
                <a:latin typeface="Palatino Linotype"/>
                <a:cs typeface="Palatino Linotype"/>
              </a:rPr>
              <a:t>oute</a:t>
            </a:r>
            <a:r>
              <a:rPr sz="2800" spc="170" dirty="0">
                <a:latin typeface="Palatino Linotype"/>
                <a:cs typeface="Palatino Linotype"/>
              </a:rPr>
              <a:t> </a:t>
            </a:r>
            <a:r>
              <a:rPr sz="2800" spc="275" dirty="0">
                <a:latin typeface="Palatino Linotype"/>
                <a:cs typeface="Palatino Linotype"/>
              </a:rPr>
              <a:t>th</a:t>
            </a:r>
            <a:r>
              <a:rPr sz="2800" spc="150" dirty="0">
                <a:latin typeface="Palatino Linotype"/>
                <a:cs typeface="Palatino Linotype"/>
              </a:rPr>
              <a:t>r</a:t>
            </a:r>
            <a:r>
              <a:rPr sz="2800" spc="265" dirty="0">
                <a:latin typeface="Palatino Linotype"/>
                <a:cs typeface="Palatino Linotype"/>
              </a:rPr>
              <a:t>oug</a:t>
            </a:r>
            <a:r>
              <a:rPr sz="2800" spc="275" dirty="0">
                <a:latin typeface="Palatino Linotype"/>
                <a:cs typeface="Palatino Linotype"/>
              </a:rPr>
              <a:t>h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0" dirty="0">
                <a:latin typeface="Palatino Linotype"/>
                <a:cs typeface="Palatino Linotype"/>
              </a:rPr>
              <a:t>A</a:t>
            </a:r>
            <a:r>
              <a:rPr sz="2800" spc="210" dirty="0">
                <a:latin typeface="Palatino Linotype"/>
                <a:cs typeface="Palatino Linotype"/>
              </a:rPr>
              <a:t>tla</a:t>
            </a:r>
            <a:r>
              <a:rPr sz="2800" spc="260" dirty="0">
                <a:latin typeface="Palatino Linotype"/>
                <a:cs typeface="Palatino Linotype"/>
              </a:rPr>
              <a:t>n</a:t>
            </a:r>
            <a:r>
              <a:rPr sz="2800" spc="350" dirty="0">
                <a:latin typeface="Palatino Linotype"/>
                <a:cs typeface="Palatino Linotype"/>
              </a:rPr>
              <a:t>tic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215" dirty="0">
                <a:latin typeface="Palatino Linotype"/>
                <a:cs typeface="Palatino Linotype"/>
              </a:rPr>
              <a:t>O</a:t>
            </a:r>
            <a:r>
              <a:rPr sz="2800" spc="605" dirty="0">
                <a:latin typeface="Palatino Linotype"/>
                <a:cs typeface="Palatino Linotype"/>
              </a:rPr>
              <a:t>c</a:t>
            </a:r>
            <a:r>
              <a:rPr sz="2800" spc="450" dirty="0">
                <a:latin typeface="Palatino Linotype"/>
                <a:cs typeface="Palatino Linotype"/>
              </a:rPr>
              <a:t>ean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204" dirty="0">
                <a:latin typeface="Palatino Linotype"/>
                <a:cs typeface="Palatino Linotype"/>
              </a:rPr>
              <a:t>As</a:t>
            </a:r>
            <a:r>
              <a:rPr sz="2800" spc="105" dirty="0">
                <a:latin typeface="Palatino Linotype"/>
                <a:cs typeface="Palatino Linotype"/>
              </a:rPr>
              <a:t>i</a:t>
            </a:r>
            <a:r>
              <a:rPr sz="2800" spc="320" dirty="0">
                <a:latin typeface="Palatino Linotype"/>
                <a:cs typeface="Palatino Linotype"/>
              </a:rPr>
              <a:t>a.</a:t>
            </a:r>
            <a:endParaRPr sz="2800">
              <a:latin typeface="Palatino Linotype"/>
              <a:cs typeface="Palatino Linotyp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50" dirty="0">
                <a:latin typeface="Palatino Linotype"/>
                <a:cs typeface="Palatino Linotype"/>
              </a:rPr>
              <a:t>H</a:t>
            </a:r>
            <a:r>
              <a:rPr sz="2800" spc="90" dirty="0">
                <a:latin typeface="Palatino Linotype"/>
                <a:cs typeface="Palatino Linotype"/>
              </a:rPr>
              <a:t>e </a:t>
            </a:r>
            <a:r>
              <a:rPr sz="2800" spc="150" dirty="0">
                <a:latin typeface="Palatino Linotype"/>
                <a:cs typeface="Palatino Linotype"/>
              </a:rPr>
              <a:t>di</a:t>
            </a:r>
            <a:r>
              <a:rPr sz="2800" spc="145" dirty="0">
                <a:latin typeface="Palatino Linotype"/>
                <a:cs typeface="Palatino Linotype"/>
              </a:rPr>
              <a:t>s</a:t>
            </a:r>
            <a:r>
              <a:rPr sz="2800" spc="670" dirty="0">
                <a:latin typeface="Palatino Linotype"/>
                <a:cs typeface="Palatino Linotype"/>
              </a:rPr>
              <a:t>c</a:t>
            </a:r>
            <a:r>
              <a:rPr sz="2800" spc="280" dirty="0">
                <a:latin typeface="Palatino Linotype"/>
                <a:cs typeface="Palatino Linotype"/>
              </a:rPr>
              <a:t>o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265" dirty="0">
                <a:latin typeface="Palatino Linotype"/>
                <a:cs typeface="Palatino Linotype"/>
              </a:rPr>
              <a:t>r</a:t>
            </a:r>
            <a:r>
              <a:rPr sz="2800" spc="409" dirty="0">
                <a:latin typeface="Palatino Linotype"/>
                <a:cs typeface="Palatino Linotype"/>
              </a:rPr>
              <a:t>ed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25" dirty="0">
                <a:latin typeface="Palatino Linotype"/>
                <a:cs typeface="Palatino Linotype"/>
              </a:rPr>
              <a:t>B</a:t>
            </a:r>
            <a:r>
              <a:rPr sz="2800" spc="455" dirty="0">
                <a:latin typeface="Palatino Linotype"/>
                <a:cs typeface="Palatino Linotype"/>
              </a:rPr>
              <a:t>ah</a:t>
            </a:r>
            <a:r>
              <a:rPr sz="2800" spc="405" dirty="0">
                <a:latin typeface="Palatino Linotype"/>
                <a:cs typeface="Palatino Linotype"/>
              </a:rPr>
              <a:t>a</a:t>
            </a:r>
            <a:r>
              <a:rPr sz="2800" spc="335" dirty="0">
                <a:latin typeface="Palatino Linotype"/>
                <a:cs typeface="Palatino Linotype"/>
              </a:rPr>
              <a:t>mas,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60" dirty="0">
                <a:latin typeface="Palatino Linotype"/>
                <a:cs typeface="Palatino Linotype"/>
              </a:rPr>
              <a:t>bu</a:t>
            </a:r>
            <a:r>
              <a:rPr sz="2800" spc="204" dirty="0">
                <a:latin typeface="Palatino Linotype"/>
                <a:cs typeface="Palatino Linotype"/>
              </a:rPr>
              <a:t>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04" dirty="0">
                <a:latin typeface="Palatino Linotype"/>
                <a:cs typeface="Palatino Linotype"/>
              </a:rPr>
              <a:t>tho</a:t>
            </a:r>
            <a:r>
              <a:rPr sz="2800" spc="245" dirty="0">
                <a:latin typeface="Palatino Linotype"/>
                <a:cs typeface="Palatino Linotype"/>
              </a:rPr>
              <a:t>u</a:t>
            </a:r>
            <a:r>
              <a:rPr sz="2800" spc="295" dirty="0">
                <a:latin typeface="Palatino Linotype"/>
                <a:cs typeface="Palatino Linotype"/>
              </a:rPr>
              <a:t>ght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70" dirty="0">
                <a:latin typeface="Palatino Linotype"/>
                <a:cs typeface="Palatino Linotype"/>
              </a:rPr>
              <a:t>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w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85" dirty="0">
                <a:latin typeface="Palatino Linotype"/>
                <a:cs typeface="Palatino Linotype"/>
              </a:rPr>
              <a:t>in</a:t>
            </a:r>
            <a:endParaRPr sz="2800">
              <a:latin typeface="Palatino Linotype"/>
              <a:cs typeface="Palatino Linotype"/>
            </a:endParaRPr>
          </a:p>
          <a:p>
            <a:pPr marL="299085">
              <a:lnSpc>
                <a:spcPct val="100000"/>
              </a:lnSpc>
            </a:pPr>
            <a:r>
              <a:rPr sz="2800" spc="204" dirty="0">
                <a:latin typeface="Palatino Linotype"/>
                <a:cs typeface="Palatino Linotype"/>
              </a:rPr>
              <a:t>As</a:t>
            </a:r>
            <a:r>
              <a:rPr sz="2800" spc="105" dirty="0">
                <a:latin typeface="Palatino Linotype"/>
                <a:cs typeface="Palatino Linotype"/>
              </a:rPr>
              <a:t>i</a:t>
            </a:r>
            <a:r>
              <a:rPr sz="2800" spc="320" dirty="0">
                <a:latin typeface="Palatino Linotype"/>
                <a:cs typeface="Palatino Linotype"/>
              </a:rPr>
              <a:t>a.</a:t>
            </a:r>
            <a:endParaRPr sz="2800">
              <a:latin typeface="Palatino Linotype"/>
              <a:cs typeface="Palatino Linotype"/>
            </a:endParaRPr>
          </a:p>
          <a:p>
            <a:pPr marL="469265" marR="761365" indent="-457200">
              <a:lnSpc>
                <a:spcPct val="100000"/>
              </a:lnSpc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240" dirty="0">
                <a:latin typeface="Courier New"/>
                <a:cs typeface="Courier New"/>
              </a:rPr>
              <a:t> </a:t>
            </a:r>
            <a:r>
              <a:rPr sz="2800" spc="270" dirty="0">
                <a:latin typeface="Palatino Linotype"/>
                <a:cs typeface="Palatino Linotype"/>
              </a:rPr>
              <a:t>Late</a:t>
            </a:r>
            <a:r>
              <a:rPr sz="2800" spc="120" dirty="0">
                <a:latin typeface="Palatino Linotype"/>
                <a:cs typeface="Palatino Linotype"/>
              </a:rPr>
              <a:t>r</a:t>
            </a:r>
            <a:r>
              <a:rPr sz="2800" spc="165" dirty="0">
                <a:latin typeface="Palatino Linotype"/>
                <a:cs typeface="Palatino Linotype"/>
              </a:rPr>
              <a:t>,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i</a:t>
            </a:r>
            <a:r>
              <a:rPr sz="2800" spc="170" dirty="0">
                <a:latin typeface="Palatino Linotype"/>
                <a:cs typeface="Palatino Linotype"/>
              </a:rPr>
              <a:t>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w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250" dirty="0">
                <a:latin typeface="Palatino Linotype"/>
                <a:cs typeface="Palatino Linotype"/>
              </a:rPr>
              <a:t>ealiz</a:t>
            </a:r>
            <a:r>
              <a:rPr sz="2800" spc="409" dirty="0">
                <a:latin typeface="Palatino Linotype"/>
                <a:cs typeface="Palatino Linotype"/>
              </a:rPr>
              <a:t>ed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320" dirty="0">
                <a:latin typeface="Palatino Linotype"/>
                <a:cs typeface="Palatino Linotype"/>
              </a:rPr>
              <a:t>that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65" dirty="0">
                <a:latin typeface="Palatino Linotype"/>
                <a:cs typeface="Palatino Linotype"/>
              </a:rPr>
              <a:t>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95" dirty="0">
                <a:latin typeface="Palatino Linotype"/>
                <a:cs typeface="Palatino Linotype"/>
              </a:rPr>
              <a:t>dis</a:t>
            </a:r>
            <a:r>
              <a:rPr sz="2800" spc="229" dirty="0">
                <a:latin typeface="Palatino Linotype"/>
                <a:cs typeface="Palatino Linotype"/>
              </a:rPr>
              <a:t>c</a:t>
            </a:r>
            <a:r>
              <a:rPr sz="2800" spc="280" dirty="0">
                <a:latin typeface="Palatino Linotype"/>
                <a:cs typeface="Palatino Linotype"/>
              </a:rPr>
              <a:t>o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409" dirty="0">
                <a:latin typeface="Palatino Linotype"/>
                <a:cs typeface="Palatino Linotype"/>
              </a:rPr>
              <a:t>ed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2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n</a:t>
            </a:r>
            <a:r>
              <a:rPr sz="2800" spc="530" dirty="0">
                <a:latin typeface="Palatino Linotype"/>
                <a:cs typeface="Palatino Linotype"/>
              </a:rPr>
              <a:t>e</a:t>
            </a:r>
            <a:r>
              <a:rPr sz="2800" spc="350" dirty="0">
                <a:latin typeface="Palatino Linotype"/>
                <a:cs typeface="Palatino Linotype"/>
              </a:rPr>
              <a:t>w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114" dirty="0">
                <a:latin typeface="Palatino Linotype"/>
                <a:cs typeface="Palatino Linotype"/>
              </a:rPr>
              <a:t>ti</a:t>
            </a:r>
            <a:r>
              <a:rPr sz="2800" spc="155" dirty="0">
                <a:latin typeface="Palatino Linotype"/>
                <a:cs typeface="Palatino Linotype"/>
              </a:rPr>
              <a:t>n</a:t>
            </a:r>
            <a:r>
              <a:rPr sz="2800" spc="335" dirty="0">
                <a:latin typeface="Palatino Linotype"/>
                <a:cs typeface="Palatino Linotype"/>
              </a:rPr>
              <a:t>e</a:t>
            </a:r>
            <a:r>
              <a:rPr sz="2800" spc="345" dirty="0">
                <a:latin typeface="Palatino Linotype"/>
                <a:cs typeface="Palatino Linotype"/>
              </a:rPr>
              <a:t>n</a:t>
            </a:r>
            <a:r>
              <a:rPr sz="2800" spc="130" dirty="0">
                <a:latin typeface="Palatino Linotype"/>
                <a:cs typeface="Palatino Linotype"/>
              </a:rPr>
              <a:t>ts!</a:t>
            </a:r>
            <a:endParaRPr sz="2800">
              <a:latin typeface="Palatino Linotype"/>
              <a:cs typeface="Palatino Linotype"/>
            </a:endParaRPr>
          </a:p>
          <a:p>
            <a:pPr marL="299085" marR="2540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75" dirty="0">
                <a:latin typeface="Palatino Linotype"/>
                <a:cs typeface="Palatino Linotype"/>
              </a:rPr>
              <a:t>Expl</a:t>
            </a:r>
            <a:r>
              <a:rPr sz="2800" spc="180" dirty="0">
                <a:latin typeface="Palatino Linotype"/>
                <a:cs typeface="Palatino Linotype"/>
              </a:rPr>
              <a:t>o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290" dirty="0">
                <a:latin typeface="Palatino Linotype"/>
                <a:cs typeface="Palatino Linotype"/>
              </a:rPr>
              <a:t>ation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60" dirty="0">
                <a:latin typeface="Palatino Linotype"/>
                <a:cs typeface="Palatino Linotype"/>
              </a:rPr>
              <a:t>these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465" dirty="0">
                <a:latin typeface="Palatino Linotype"/>
                <a:cs typeface="Palatino Linotype"/>
              </a:rPr>
              <a:t>eas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565" dirty="0">
                <a:latin typeface="Palatino Linotype"/>
                <a:cs typeface="Palatino Linotype"/>
              </a:rPr>
              <a:t>b</a:t>
            </a:r>
            <a:r>
              <a:rPr sz="2800" spc="320" dirty="0">
                <a:latin typeface="Palatino Linotype"/>
                <a:cs typeface="Palatino Linotype"/>
              </a:rPr>
              <a:t>r</a:t>
            </a:r>
            <a:r>
              <a:rPr sz="2800" spc="290" dirty="0">
                <a:latin typeface="Palatino Linotype"/>
                <a:cs typeface="Palatino Linotype"/>
              </a:rPr>
              <a:t>ough</a:t>
            </a:r>
            <a:r>
              <a:rPr sz="2800" spc="170" dirty="0">
                <a:latin typeface="Palatino Linotype"/>
                <a:cs typeface="Palatino Linotype"/>
              </a:rPr>
              <a:t>t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480" dirty="0">
                <a:latin typeface="Palatino Linotype"/>
                <a:cs typeface="Palatino Linotype"/>
              </a:rPr>
              <a:t>g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495" dirty="0">
                <a:latin typeface="Palatino Linotype"/>
                <a:cs typeface="Palatino Linotype"/>
              </a:rPr>
              <a:t>eat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w</a:t>
            </a:r>
            <a:r>
              <a:rPr sz="2800" spc="310" dirty="0">
                <a:latin typeface="Palatino Linotype"/>
                <a:cs typeface="Palatino Linotype"/>
              </a:rPr>
              <a:t>ealth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195" dirty="0">
                <a:latin typeface="Palatino Linotype"/>
                <a:cs typeface="Palatino Linotype"/>
              </a:rPr>
              <a:t> </a:t>
            </a:r>
            <a:r>
              <a:rPr sz="2800" spc="180" dirty="0">
                <a:latin typeface="Palatino Linotype"/>
                <a:cs typeface="Palatino Linotype"/>
              </a:rPr>
              <a:t>Spain.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688" y="0"/>
            <a:ext cx="499262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1175" y="6443471"/>
            <a:ext cx="362394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60" dirty="0">
                <a:latin typeface="Palatino Linotype"/>
                <a:cs typeface="Palatino Linotype"/>
              </a:rPr>
              <a:t>C</a:t>
            </a:r>
            <a:r>
              <a:rPr sz="2400" spc="45" dirty="0">
                <a:latin typeface="Palatino Linotype"/>
                <a:cs typeface="Palatino Linotype"/>
              </a:rPr>
              <a:t>h</a:t>
            </a:r>
            <a:r>
              <a:rPr sz="2400" spc="204" dirty="0">
                <a:latin typeface="Palatino Linotype"/>
                <a:cs typeface="Palatino Linotype"/>
              </a:rPr>
              <a:t>rist</a:t>
            </a:r>
            <a:r>
              <a:rPr sz="2400" spc="315" dirty="0">
                <a:latin typeface="Palatino Linotype"/>
                <a:cs typeface="Palatino Linotype"/>
              </a:rPr>
              <a:t>o</a:t>
            </a:r>
            <a:r>
              <a:rPr sz="2400" spc="285" dirty="0">
                <a:latin typeface="Palatino Linotype"/>
                <a:cs typeface="Palatino Linotype"/>
              </a:rPr>
              <a:t>pher</a:t>
            </a:r>
            <a:r>
              <a:rPr sz="2400" spc="60" dirty="0">
                <a:latin typeface="Palatino Linotype"/>
                <a:cs typeface="Palatino Linotype"/>
              </a:rPr>
              <a:t> </a:t>
            </a:r>
            <a:r>
              <a:rPr sz="2400" spc="200" dirty="0">
                <a:latin typeface="Palatino Linotype"/>
                <a:cs typeface="Palatino Linotype"/>
              </a:rPr>
              <a:t>C</a:t>
            </a:r>
            <a:r>
              <a:rPr sz="2400" spc="75" dirty="0">
                <a:latin typeface="Palatino Linotype"/>
                <a:cs typeface="Palatino Linotype"/>
              </a:rPr>
              <a:t>o</a:t>
            </a:r>
            <a:r>
              <a:rPr sz="2400" spc="90" dirty="0">
                <a:latin typeface="Palatino Linotype"/>
                <a:cs typeface="Palatino Linotype"/>
              </a:rPr>
              <a:t>lu</a:t>
            </a:r>
            <a:r>
              <a:rPr sz="2400" spc="165" dirty="0">
                <a:latin typeface="Palatino Linotype"/>
                <a:cs typeface="Palatino Linotype"/>
              </a:rPr>
              <a:t>m</a:t>
            </a:r>
            <a:r>
              <a:rPr sz="2400" spc="240" dirty="0">
                <a:latin typeface="Palatino Linotype"/>
                <a:cs typeface="Palatino Linotype"/>
              </a:rPr>
              <a:t>bus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1663" y="460248"/>
            <a:ext cx="10280904" cy="24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6132" y="831469"/>
            <a:ext cx="884047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0" spc="60" dirty="0">
                <a:latin typeface="Verdana"/>
                <a:cs typeface="Verdana"/>
              </a:rPr>
              <a:t>Spain’s</a:t>
            </a:r>
            <a:r>
              <a:rPr sz="9000" spc="-625" dirty="0">
                <a:latin typeface="Verdana"/>
                <a:cs typeface="Verdana"/>
              </a:rPr>
              <a:t> </a:t>
            </a:r>
            <a:r>
              <a:rPr sz="9000" spc="150" dirty="0">
                <a:latin typeface="Verdana"/>
                <a:cs typeface="Verdana"/>
              </a:rPr>
              <a:t>Em</a:t>
            </a:r>
            <a:r>
              <a:rPr sz="9000" spc="85" dirty="0">
                <a:latin typeface="Verdana"/>
                <a:cs typeface="Verdana"/>
              </a:rPr>
              <a:t>p</a:t>
            </a:r>
            <a:r>
              <a:rPr sz="9000" spc="305" dirty="0">
                <a:latin typeface="Verdana"/>
                <a:cs typeface="Verdana"/>
              </a:rPr>
              <a:t>i</a:t>
            </a:r>
            <a:r>
              <a:rPr sz="9000" spc="600" dirty="0">
                <a:latin typeface="Verdana"/>
                <a:cs typeface="Verdana"/>
              </a:rPr>
              <a:t>r</a:t>
            </a:r>
            <a:r>
              <a:rPr sz="9000" spc="935" dirty="0">
                <a:latin typeface="Verdana"/>
                <a:cs typeface="Verdana"/>
              </a:rPr>
              <a:t>e</a:t>
            </a:r>
            <a:endParaRPr sz="9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288" y="2455671"/>
            <a:ext cx="9561195" cy="356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600" spc="195" dirty="0">
                <a:latin typeface="Palatino Linotype"/>
                <a:cs typeface="Palatino Linotype"/>
              </a:rPr>
              <a:t>Spain</a:t>
            </a:r>
            <a:r>
              <a:rPr sz="2600" spc="55" dirty="0">
                <a:latin typeface="Palatino Linotype"/>
                <a:cs typeface="Palatino Linotype"/>
              </a:rPr>
              <a:t> </a:t>
            </a:r>
            <a:r>
              <a:rPr sz="2600" spc="295" dirty="0">
                <a:latin typeface="Palatino Linotype"/>
                <a:cs typeface="Palatino Linotype"/>
              </a:rPr>
              <a:t>had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565" dirty="0">
                <a:latin typeface="Palatino Linotype"/>
                <a:cs typeface="Palatino Linotype"/>
              </a:rPr>
              <a:t>a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20" dirty="0">
                <a:latin typeface="Palatino Linotype"/>
                <a:cs typeface="Palatino Linotype"/>
              </a:rPr>
              <a:t>hu</a:t>
            </a:r>
            <a:r>
              <a:rPr sz="2600" spc="190" dirty="0">
                <a:latin typeface="Palatino Linotype"/>
                <a:cs typeface="Palatino Linotype"/>
              </a:rPr>
              <a:t>g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95" dirty="0">
                <a:latin typeface="Palatino Linotype"/>
                <a:cs typeface="Palatino Linotype"/>
              </a:rPr>
              <a:t> </a:t>
            </a:r>
            <a:r>
              <a:rPr sz="2600" spc="390" dirty="0">
                <a:latin typeface="Palatino Linotype"/>
                <a:cs typeface="Palatino Linotype"/>
              </a:rPr>
              <a:t>em</a:t>
            </a:r>
            <a:r>
              <a:rPr sz="2600" spc="335" dirty="0">
                <a:latin typeface="Palatino Linotype"/>
                <a:cs typeface="Palatino Linotype"/>
              </a:rPr>
              <a:t>p</a:t>
            </a:r>
            <a:r>
              <a:rPr sz="2600" spc="40" dirty="0">
                <a:latin typeface="Palatino Linotype"/>
                <a:cs typeface="Palatino Linotype"/>
              </a:rPr>
              <a:t>i</a:t>
            </a:r>
            <a:r>
              <a:rPr sz="2600" spc="254" dirty="0">
                <a:latin typeface="Palatino Linotype"/>
                <a:cs typeface="Palatino Linotype"/>
              </a:rPr>
              <a:t>r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00" dirty="0">
                <a:latin typeface="Palatino Linotype"/>
                <a:cs typeface="Palatino Linotype"/>
              </a:rPr>
              <a:t>that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235" dirty="0">
                <a:latin typeface="Palatino Linotype"/>
                <a:cs typeface="Palatino Linotype"/>
              </a:rPr>
              <a:t>span</a:t>
            </a:r>
            <a:r>
              <a:rPr sz="2600" spc="210" dirty="0">
                <a:latin typeface="Palatino Linotype"/>
                <a:cs typeface="Palatino Linotype"/>
              </a:rPr>
              <a:t>n</a:t>
            </a:r>
            <a:r>
              <a:rPr sz="2600" spc="385" dirty="0">
                <a:latin typeface="Palatino Linotype"/>
                <a:cs typeface="Palatino Linotype"/>
              </a:rPr>
              <a:t>ed</a:t>
            </a:r>
            <a:r>
              <a:rPr sz="2600" spc="40" dirty="0">
                <a:latin typeface="Palatino Linotype"/>
                <a:cs typeface="Palatino Linotype"/>
              </a:rPr>
              <a:t> </a:t>
            </a:r>
            <a:r>
              <a:rPr sz="2600" spc="315" dirty="0">
                <a:latin typeface="Palatino Linotype"/>
                <a:cs typeface="Palatino Linotype"/>
              </a:rPr>
              <a:t>the</a:t>
            </a:r>
            <a:r>
              <a:rPr sz="2600" spc="80" dirty="0">
                <a:latin typeface="Palatino Linotype"/>
                <a:cs typeface="Palatino Linotype"/>
              </a:rPr>
              <a:t> </a:t>
            </a:r>
            <a:r>
              <a:rPr sz="2600" spc="325" dirty="0">
                <a:latin typeface="Palatino Linotype"/>
                <a:cs typeface="Palatino Linotype"/>
              </a:rPr>
              <a:t>globe.</a:t>
            </a:r>
            <a:endParaRPr sz="2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99085" marR="87884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600" spc="180" dirty="0">
                <a:latin typeface="Palatino Linotype"/>
                <a:cs typeface="Palatino Linotype"/>
              </a:rPr>
              <a:t>Spanish</a:t>
            </a:r>
            <a:r>
              <a:rPr sz="2600" spc="45" dirty="0">
                <a:latin typeface="Palatino Linotype"/>
                <a:cs typeface="Palatino Linotype"/>
              </a:rPr>
              <a:t> </a:t>
            </a:r>
            <a:r>
              <a:rPr sz="2600" spc="630" dirty="0">
                <a:latin typeface="Palatino Linotype"/>
                <a:cs typeface="Palatino Linotype"/>
              </a:rPr>
              <a:t>c</a:t>
            </a:r>
            <a:r>
              <a:rPr sz="2600" spc="265" dirty="0">
                <a:latin typeface="Palatino Linotype"/>
                <a:cs typeface="Palatino Linotype"/>
              </a:rPr>
              <a:t>onquistador</a:t>
            </a:r>
            <a:r>
              <a:rPr sz="2600" spc="229" dirty="0">
                <a:latin typeface="Palatino Linotype"/>
                <a:cs typeface="Palatino Linotype"/>
              </a:rPr>
              <a:t>s</a:t>
            </a:r>
            <a:r>
              <a:rPr sz="2600" spc="65" dirty="0">
                <a:latin typeface="Palatino Linotype"/>
                <a:cs typeface="Palatino Linotype"/>
              </a:rPr>
              <a:t> </a:t>
            </a:r>
            <a:r>
              <a:rPr sz="2600" spc="630" dirty="0">
                <a:latin typeface="Palatino Linotype"/>
                <a:cs typeface="Palatino Linotype"/>
              </a:rPr>
              <a:t>c</a:t>
            </a:r>
            <a:r>
              <a:rPr sz="2600" spc="315" dirty="0">
                <a:latin typeface="Palatino Linotype"/>
                <a:cs typeface="Palatino Linotype"/>
              </a:rPr>
              <a:t>onque</a:t>
            </a:r>
            <a:r>
              <a:rPr sz="2600" spc="254" dirty="0">
                <a:latin typeface="Palatino Linotype"/>
                <a:cs typeface="Palatino Linotype"/>
              </a:rPr>
              <a:t>r</a:t>
            </a:r>
            <a:r>
              <a:rPr sz="2600" spc="385" dirty="0">
                <a:latin typeface="Palatino Linotype"/>
                <a:cs typeface="Palatino Linotype"/>
              </a:rPr>
              <a:t>ed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135" dirty="0">
                <a:latin typeface="Palatino Linotype"/>
                <a:cs typeface="Palatino Linotype"/>
              </a:rPr>
              <a:t>t</a:t>
            </a:r>
            <a:r>
              <a:rPr sz="2600" spc="229" dirty="0">
                <a:latin typeface="Palatino Linotype"/>
                <a:cs typeface="Palatino Linotype"/>
              </a:rPr>
              <a:t>h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35" dirty="0">
                <a:latin typeface="Palatino Linotype"/>
                <a:cs typeface="Palatino Linotype"/>
              </a:rPr>
              <a:t>In</a:t>
            </a:r>
            <a:r>
              <a:rPr sz="2600" spc="135" dirty="0">
                <a:latin typeface="Palatino Linotype"/>
                <a:cs typeface="Palatino Linotype"/>
              </a:rPr>
              <a:t>c</a:t>
            </a:r>
            <a:r>
              <a:rPr sz="2600" spc="565" dirty="0">
                <a:latin typeface="Palatino Linotype"/>
                <a:cs typeface="Palatino Linotype"/>
              </a:rPr>
              <a:t>a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300" dirty="0">
                <a:latin typeface="Palatino Linotype"/>
                <a:cs typeface="Palatino Linotype"/>
              </a:rPr>
              <a:t>and</a:t>
            </a:r>
            <a:r>
              <a:rPr sz="2600" spc="130" dirty="0">
                <a:latin typeface="Palatino Linotype"/>
                <a:cs typeface="Palatino Linotype"/>
              </a:rPr>
              <a:t> </a:t>
            </a:r>
            <a:r>
              <a:rPr sz="2600" spc="220" dirty="0">
                <a:latin typeface="Palatino Linotype"/>
                <a:cs typeface="Palatino Linotype"/>
              </a:rPr>
              <a:t>A</a:t>
            </a:r>
            <a:r>
              <a:rPr sz="2600" spc="145" dirty="0">
                <a:latin typeface="Palatino Linotype"/>
                <a:cs typeface="Palatino Linotype"/>
              </a:rPr>
              <a:t>z</a:t>
            </a:r>
            <a:r>
              <a:rPr sz="2600" spc="505" dirty="0">
                <a:latin typeface="Palatino Linotype"/>
                <a:cs typeface="Palatino Linotype"/>
              </a:rPr>
              <a:t>tec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685" dirty="0">
                <a:latin typeface="Palatino Linotype"/>
                <a:cs typeface="Palatino Linotype"/>
              </a:rPr>
              <a:t>c</a:t>
            </a:r>
            <a:r>
              <a:rPr sz="2600" spc="-65" dirty="0">
                <a:latin typeface="Palatino Linotype"/>
                <a:cs typeface="Palatino Linotype"/>
              </a:rPr>
              <a:t>i</a:t>
            </a:r>
            <a:r>
              <a:rPr sz="2600" spc="125" dirty="0">
                <a:latin typeface="Palatino Linotype"/>
                <a:cs typeface="Palatino Linotype"/>
              </a:rPr>
              <a:t>vil</a:t>
            </a:r>
            <a:r>
              <a:rPr sz="2600" spc="100" dirty="0">
                <a:latin typeface="Palatino Linotype"/>
                <a:cs typeface="Palatino Linotype"/>
              </a:rPr>
              <a:t>i</a:t>
            </a:r>
            <a:r>
              <a:rPr sz="2600" spc="225" dirty="0">
                <a:latin typeface="Palatino Linotype"/>
                <a:cs typeface="Palatino Linotype"/>
              </a:rPr>
              <a:t>zatio</a:t>
            </a:r>
            <a:r>
              <a:rPr sz="2600" spc="295" dirty="0">
                <a:latin typeface="Palatino Linotype"/>
                <a:cs typeface="Palatino Linotype"/>
              </a:rPr>
              <a:t>n</a:t>
            </a:r>
            <a:r>
              <a:rPr sz="2600" spc="175" dirty="0">
                <a:latin typeface="Palatino Linotype"/>
                <a:cs typeface="Palatino Linotype"/>
              </a:rPr>
              <a:t>s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50" dirty="0">
                <a:latin typeface="Palatino Linotype"/>
                <a:cs typeface="Palatino Linotype"/>
              </a:rPr>
              <a:t>i</a:t>
            </a:r>
            <a:r>
              <a:rPr sz="2600" spc="114" dirty="0">
                <a:latin typeface="Palatino Linotype"/>
                <a:cs typeface="Palatino Linotype"/>
              </a:rPr>
              <a:t>n</a:t>
            </a:r>
            <a:r>
              <a:rPr sz="2600" spc="50" dirty="0">
                <a:latin typeface="Palatino Linotype"/>
                <a:cs typeface="Palatino Linotype"/>
              </a:rPr>
              <a:t> </a:t>
            </a:r>
            <a:r>
              <a:rPr sz="2600" spc="315" dirty="0">
                <a:latin typeface="Palatino Linotype"/>
                <a:cs typeface="Palatino Linotype"/>
              </a:rPr>
              <a:t>the</a:t>
            </a:r>
            <a:r>
              <a:rPr sz="2600" spc="65" dirty="0">
                <a:latin typeface="Palatino Linotype"/>
                <a:cs typeface="Palatino Linotype"/>
              </a:rPr>
              <a:t> </a:t>
            </a:r>
            <a:r>
              <a:rPr sz="2600" spc="100" dirty="0">
                <a:latin typeface="Palatino Linotype"/>
                <a:cs typeface="Palatino Linotype"/>
              </a:rPr>
              <a:t>1500s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110" dirty="0">
                <a:latin typeface="Palatino Linotype"/>
                <a:cs typeface="Palatino Linotype"/>
              </a:rPr>
              <a:t>(So</a:t>
            </a:r>
            <a:r>
              <a:rPr sz="2600" spc="140" dirty="0">
                <a:latin typeface="Palatino Linotype"/>
                <a:cs typeface="Palatino Linotype"/>
              </a:rPr>
              <a:t>u</a:t>
            </a:r>
            <a:r>
              <a:rPr sz="2600" spc="185" dirty="0">
                <a:latin typeface="Palatino Linotype"/>
                <a:cs typeface="Palatino Linotype"/>
              </a:rPr>
              <a:t>th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290" dirty="0">
                <a:latin typeface="Palatino Linotype"/>
                <a:cs typeface="Palatino Linotype"/>
              </a:rPr>
              <a:t>A</a:t>
            </a:r>
            <a:r>
              <a:rPr sz="2600" spc="300" dirty="0">
                <a:latin typeface="Palatino Linotype"/>
                <a:cs typeface="Palatino Linotype"/>
              </a:rPr>
              <a:t>m</a:t>
            </a:r>
            <a:r>
              <a:rPr sz="2600" spc="405" dirty="0">
                <a:latin typeface="Palatino Linotype"/>
                <a:cs typeface="Palatino Linotype"/>
              </a:rPr>
              <a:t>eri</a:t>
            </a:r>
            <a:r>
              <a:rPr sz="2600" spc="370" dirty="0">
                <a:latin typeface="Palatino Linotype"/>
                <a:cs typeface="Palatino Linotype"/>
              </a:rPr>
              <a:t>c</a:t>
            </a:r>
            <a:r>
              <a:rPr sz="2600" spc="575" dirty="0">
                <a:latin typeface="Palatino Linotype"/>
                <a:cs typeface="Palatino Linotype"/>
              </a:rPr>
              <a:t>a</a:t>
            </a:r>
            <a:r>
              <a:rPr sz="2600" spc="40" dirty="0">
                <a:latin typeface="Palatino Linotype"/>
                <a:cs typeface="Palatino Linotype"/>
              </a:rPr>
              <a:t>).</a:t>
            </a:r>
            <a:r>
              <a:rPr sz="2600" spc="30" dirty="0">
                <a:latin typeface="Palatino Linotype"/>
                <a:cs typeface="Palatino Linotype"/>
              </a:rPr>
              <a:t> </a:t>
            </a: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475" dirty="0">
                <a:latin typeface="Courier New"/>
                <a:cs typeface="Courier New"/>
              </a:rPr>
              <a:t> </a:t>
            </a:r>
            <a:r>
              <a:rPr sz="2600" spc="-40" dirty="0">
                <a:latin typeface="Palatino Linotype"/>
                <a:cs typeface="Palatino Linotype"/>
              </a:rPr>
              <a:t>T</a:t>
            </a:r>
            <a:r>
              <a:rPr sz="2600" spc="-35" dirty="0">
                <a:latin typeface="Palatino Linotype"/>
                <a:cs typeface="Palatino Linotype"/>
              </a:rPr>
              <a:t>h</a:t>
            </a:r>
            <a:r>
              <a:rPr sz="2600" spc="440" dirty="0">
                <a:latin typeface="Palatino Linotype"/>
                <a:cs typeface="Palatino Linotype"/>
              </a:rPr>
              <a:t>e</a:t>
            </a:r>
            <a:r>
              <a:rPr sz="2600" spc="415" dirty="0">
                <a:latin typeface="Palatino Linotype"/>
                <a:cs typeface="Palatino Linotype"/>
              </a:rPr>
              <a:t>y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135" dirty="0">
                <a:latin typeface="Palatino Linotype"/>
                <a:cs typeface="Palatino Linotype"/>
              </a:rPr>
              <a:t>w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254" dirty="0">
                <a:latin typeface="Palatino Linotype"/>
                <a:cs typeface="Palatino Linotype"/>
              </a:rPr>
              <a:t>r</a:t>
            </a:r>
            <a:r>
              <a:rPr sz="2600" spc="575" dirty="0">
                <a:latin typeface="Palatino Linotype"/>
                <a:cs typeface="Palatino Linotype"/>
              </a:rPr>
              <a:t>e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235" dirty="0">
                <a:latin typeface="Palatino Linotype"/>
                <a:cs typeface="Palatino Linotype"/>
              </a:rPr>
              <a:t>looking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150" dirty="0">
                <a:latin typeface="Palatino Linotype"/>
                <a:cs typeface="Palatino Linotype"/>
              </a:rPr>
              <a:t>f</a:t>
            </a:r>
            <a:r>
              <a:rPr sz="2600" spc="430" dirty="0">
                <a:latin typeface="Palatino Linotype"/>
                <a:cs typeface="Palatino Linotype"/>
              </a:rPr>
              <a:t>o</a:t>
            </a:r>
            <a:r>
              <a:rPr sz="2600" spc="315" dirty="0">
                <a:latin typeface="Palatino Linotype"/>
                <a:cs typeface="Palatino Linotype"/>
              </a:rPr>
              <a:t>r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420" dirty="0">
                <a:latin typeface="Palatino Linotype"/>
                <a:cs typeface="Palatino Linotype"/>
              </a:rPr>
              <a:t>g</a:t>
            </a:r>
            <a:r>
              <a:rPr sz="2600" spc="325" dirty="0">
                <a:latin typeface="Palatino Linotype"/>
                <a:cs typeface="Palatino Linotype"/>
              </a:rPr>
              <a:t>o</a:t>
            </a:r>
            <a:r>
              <a:rPr sz="2600" spc="75" dirty="0">
                <a:latin typeface="Palatino Linotype"/>
                <a:cs typeface="Palatino Linotype"/>
              </a:rPr>
              <a:t>ld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-180" dirty="0">
                <a:latin typeface="Palatino Linotype"/>
                <a:cs typeface="Palatino Linotype"/>
              </a:rPr>
              <a:t>&amp;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135" dirty="0">
                <a:latin typeface="Palatino Linotype"/>
                <a:cs typeface="Palatino Linotype"/>
              </a:rPr>
              <a:t>spi</a:t>
            </a:r>
            <a:r>
              <a:rPr sz="2600" spc="580" dirty="0">
                <a:latin typeface="Palatino Linotype"/>
                <a:cs typeface="Palatino Linotype"/>
              </a:rPr>
              <a:t>c</a:t>
            </a:r>
            <a:r>
              <a:rPr sz="2600" spc="260" dirty="0">
                <a:latin typeface="Palatino Linotype"/>
                <a:cs typeface="Palatino Linotype"/>
              </a:rPr>
              <a:t>es.</a:t>
            </a:r>
            <a:endParaRPr sz="26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</a:pPr>
            <a:r>
              <a:rPr sz="2600" dirty="0">
                <a:latin typeface="Courier New"/>
                <a:cs typeface="Courier New"/>
              </a:rPr>
              <a:t>o</a:t>
            </a:r>
            <a:r>
              <a:rPr sz="2600" spc="475" dirty="0">
                <a:latin typeface="Courier New"/>
                <a:cs typeface="Courier New"/>
              </a:rPr>
              <a:t> </a:t>
            </a:r>
            <a:r>
              <a:rPr sz="2600" spc="-40" dirty="0">
                <a:latin typeface="Palatino Linotype"/>
                <a:cs typeface="Palatino Linotype"/>
              </a:rPr>
              <a:t>T</a:t>
            </a:r>
            <a:r>
              <a:rPr sz="2600" spc="-35" dirty="0">
                <a:latin typeface="Palatino Linotype"/>
                <a:cs typeface="Palatino Linotype"/>
              </a:rPr>
              <a:t>h</a:t>
            </a:r>
            <a:r>
              <a:rPr sz="2600" spc="434" dirty="0">
                <a:latin typeface="Palatino Linotype"/>
                <a:cs typeface="Palatino Linotype"/>
              </a:rPr>
              <a:t>e</a:t>
            </a:r>
            <a:r>
              <a:rPr sz="2600" spc="415" dirty="0">
                <a:latin typeface="Palatino Linotype"/>
                <a:cs typeface="Palatino Linotype"/>
              </a:rPr>
              <a:t>y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240" dirty="0">
                <a:latin typeface="Palatino Linotype"/>
                <a:cs typeface="Palatino Linotype"/>
              </a:rPr>
              <a:t>use</a:t>
            </a:r>
            <a:r>
              <a:rPr sz="2600" spc="300" dirty="0">
                <a:latin typeface="Palatino Linotype"/>
                <a:cs typeface="Palatino Linotype"/>
              </a:rPr>
              <a:t>d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350" dirty="0">
                <a:latin typeface="Palatino Linotype"/>
                <a:cs typeface="Palatino Linotype"/>
              </a:rPr>
              <a:t>m</a:t>
            </a:r>
            <a:r>
              <a:rPr sz="2600" spc="204" dirty="0">
                <a:latin typeface="Palatino Linotype"/>
                <a:cs typeface="Palatino Linotype"/>
              </a:rPr>
              <a:t>ission</a:t>
            </a:r>
            <a:r>
              <a:rPr sz="2600" spc="235" dirty="0">
                <a:latin typeface="Palatino Linotype"/>
                <a:cs typeface="Palatino Linotype"/>
              </a:rPr>
              <a:t>a</a:t>
            </a:r>
            <a:r>
              <a:rPr sz="2600" spc="290" dirty="0">
                <a:latin typeface="Palatino Linotype"/>
                <a:cs typeface="Palatino Linotype"/>
              </a:rPr>
              <a:t>ries</a:t>
            </a:r>
            <a:r>
              <a:rPr sz="2600" spc="25" dirty="0">
                <a:latin typeface="Palatino Linotype"/>
                <a:cs typeface="Palatino Linotype"/>
              </a:rPr>
              <a:t> </a:t>
            </a:r>
            <a:r>
              <a:rPr sz="2600" spc="320" dirty="0">
                <a:latin typeface="Palatino Linotype"/>
                <a:cs typeface="Palatino Linotype"/>
              </a:rPr>
              <a:t>to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625" dirty="0">
                <a:latin typeface="Palatino Linotype"/>
                <a:cs typeface="Palatino Linotype"/>
              </a:rPr>
              <a:t>c</a:t>
            </a:r>
            <a:r>
              <a:rPr sz="2600" spc="380" dirty="0">
                <a:latin typeface="Palatino Linotype"/>
                <a:cs typeface="Palatino Linotype"/>
              </a:rPr>
              <a:t>o</a:t>
            </a:r>
            <a:r>
              <a:rPr sz="2600" spc="-45" dirty="0">
                <a:latin typeface="Palatino Linotype"/>
                <a:cs typeface="Palatino Linotype"/>
              </a:rPr>
              <a:t>n</a:t>
            </a:r>
            <a:r>
              <a:rPr sz="2600" spc="305" dirty="0">
                <a:latin typeface="Palatino Linotype"/>
                <a:cs typeface="Palatino Linotype"/>
              </a:rPr>
              <a:t>v</a:t>
            </a:r>
            <a:r>
              <a:rPr sz="2600" spc="400" dirty="0">
                <a:latin typeface="Palatino Linotype"/>
                <a:cs typeface="Palatino Linotype"/>
              </a:rPr>
              <a:t>ert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120" dirty="0">
                <a:latin typeface="Palatino Linotype"/>
                <a:cs typeface="Palatino Linotype"/>
              </a:rPr>
              <a:t>n</a:t>
            </a:r>
            <a:r>
              <a:rPr sz="2600" spc="415" dirty="0">
                <a:latin typeface="Palatino Linotype"/>
                <a:cs typeface="Palatino Linotype"/>
              </a:rPr>
              <a:t>at</a:t>
            </a:r>
            <a:r>
              <a:rPr sz="2600" spc="-70" dirty="0">
                <a:latin typeface="Palatino Linotype"/>
                <a:cs typeface="Palatino Linotype"/>
              </a:rPr>
              <a:t>i</a:t>
            </a:r>
            <a:r>
              <a:rPr sz="2600" spc="305" dirty="0">
                <a:latin typeface="Palatino Linotype"/>
                <a:cs typeface="Palatino Linotype"/>
              </a:rPr>
              <a:t>v</a:t>
            </a:r>
            <a:r>
              <a:rPr sz="2600" spc="375" dirty="0">
                <a:latin typeface="Palatino Linotype"/>
                <a:cs typeface="Palatino Linotype"/>
              </a:rPr>
              <a:t>es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245" dirty="0">
                <a:latin typeface="Palatino Linotype"/>
                <a:cs typeface="Palatino Linotype"/>
              </a:rPr>
              <a:t>t</a:t>
            </a:r>
            <a:r>
              <a:rPr sz="2600" spc="385" dirty="0">
                <a:latin typeface="Palatino Linotype"/>
                <a:cs typeface="Palatino Linotype"/>
              </a:rPr>
              <a:t>o</a:t>
            </a:r>
            <a:endParaRPr sz="2600">
              <a:latin typeface="Palatino Linotype"/>
              <a:cs typeface="Palatino Linotype"/>
            </a:endParaRPr>
          </a:p>
          <a:p>
            <a:pPr marL="927100">
              <a:lnSpc>
                <a:spcPct val="100000"/>
              </a:lnSpc>
            </a:pPr>
            <a:r>
              <a:rPr sz="2600" spc="185" dirty="0">
                <a:latin typeface="Palatino Linotype"/>
                <a:cs typeface="Palatino Linotype"/>
              </a:rPr>
              <a:t>Christian</a:t>
            </a:r>
            <a:r>
              <a:rPr sz="2600" spc="135" dirty="0">
                <a:latin typeface="Palatino Linotype"/>
                <a:cs typeface="Palatino Linotype"/>
              </a:rPr>
              <a:t>i</a:t>
            </a:r>
            <a:r>
              <a:rPr sz="2600" spc="160" dirty="0">
                <a:latin typeface="Palatino Linotype"/>
                <a:cs typeface="Palatino Linotype"/>
              </a:rPr>
              <a:t>t</a:t>
            </a:r>
            <a:r>
              <a:rPr sz="2600" spc="120" dirty="0">
                <a:latin typeface="Palatino Linotype"/>
                <a:cs typeface="Palatino Linotype"/>
              </a:rPr>
              <a:t>y</a:t>
            </a:r>
            <a:r>
              <a:rPr sz="2600" spc="35" dirty="0">
                <a:latin typeface="Palatino Linotype"/>
                <a:cs typeface="Palatino Linotype"/>
              </a:rPr>
              <a:t>.</a:t>
            </a:r>
            <a:endParaRPr sz="2600">
              <a:latin typeface="Palatino Linotype"/>
              <a:cs typeface="Palatino Linotype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600" spc="195" dirty="0">
                <a:latin typeface="Palatino Linotype"/>
                <a:cs typeface="Palatino Linotype"/>
              </a:rPr>
              <a:t>Spain</a:t>
            </a:r>
            <a:r>
              <a:rPr sz="2600" spc="55" dirty="0">
                <a:latin typeface="Palatino Linotype"/>
                <a:cs typeface="Palatino Linotype"/>
              </a:rPr>
              <a:t> </a:t>
            </a:r>
            <a:r>
              <a:rPr sz="2600" spc="355" dirty="0">
                <a:latin typeface="Palatino Linotype"/>
                <a:cs typeface="Palatino Linotype"/>
              </a:rPr>
              <a:t>cl</a:t>
            </a:r>
            <a:r>
              <a:rPr sz="2600" spc="495" dirty="0">
                <a:latin typeface="Palatino Linotype"/>
                <a:cs typeface="Palatino Linotype"/>
              </a:rPr>
              <a:t>a</a:t>
            </a:r>
            <a:r>
              <a:rPr sz="2600" spc="95" dirty="0">
                <a:latin typeface="Palatino Linotype"/>
                <a:cs typeface="Palatino Linotype"/>
              </a:rPr>
              <a:t>i</a:t>
            </a:r>
            <a:r>
              <a:rPr sz="2600" spc="275" dirty="0">
                <a:latin typeface="Palatino Linotype"/>
                <a:cs typeface="Palatino Linotype"/>
              </a:rPr>
              <a:t>m</a:t>
            </a:r>
            <a:r>
              <a:rPr sz="2600" spc="385" dirty="0">
                <a:latin typeface="Palatino Linotype"/>
                <a:cs typeface="Palatino Linotype"/>
              </a:rPr>
              <a:t>ed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305" dirty="0">
                <a:latin typeface="Palatino Linotype"/>
                <a:cs typeface="Palatino Linotype"/>
              </a:rPr>
              <a:t>huge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565" dirty="0">
                <a:latin typeface="Palatino Linotype"/>
                <a:cs typeface="Palatino Linotype"/>
              </a:rPr>
              <a:t>a</a:t>
            </a:r>
            <a:r>
              <a:rPr sz="2600" spc="254" dirty="0">
                <a:latin typeface="Palatino Linotype"/>
                <a:cs typeface="Palatino Linotype"/>
              </a:rPr>
              <a:t>r</a:t>
            </a:r>
            <a:r>
              <a:rPr sz="2600" spc="440" dirty="0">
                <a:latin typeface="Palatino Linotype"/>
                <a:cs typeface="Palatino Linotype"/>
              </a:rPr>
              <a:t>eas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434" dirty="0">
                <a:latin typeface="Palatino Linotype"/>
                <a:cs typeface="Palatino Linotype"/>
              </a:rPr>
              <a:t>o</a:t>
            </a:r>
            <a:r>
              <a:rPr sz="2600" spc="265" dirty="0">
                <a:latin typeface="Palatino Linotype"/>
                <a:cs typeface="Palatino Linotype"/>
              </a:rPr>
              <a:t>f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190" dirty="0">
                <a:latin typeface="Palatino Linotype"/>
                <a:cs typeface="Palatino Linotype"/>
              </a:rPr>
              <a:t>North</a:t>
            </a:r>
            <a:r>
              <a:rPr sz="2600" spc="55" dirty="0">
                <a:latin typeface="Palatino Linotype"/>
                <a:cs typeface="Palatino Linotype"/>
              </a:rPr>
              <a:t> </a:t>
            </a:r>
            <a:r>
              <a:rPr sz="2600" spc="-180" dirty="0">
                <a:latin typeface="Palatino Linotype"/>
                <a:cs typeface="Palatino Linotype"/>
              </a:rPr>
              <a:t>&amp;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175" dirty="0">
                <a:latin typeface="Palatino Linotype"/>
                <a:cs typeface="Palatino Linotype"/>
              </a:rPr>
              <a:t>South</a:t>
            </a:r>
            <a:r>
              <a:rPr sz="2600" spc="70" dirty="0">
                <a:latin typeface="Palatino Linotype"/>
                <a:cs typeface="Palatino Linotype"/>
              </a:rPr>
              <a:t> </a:t>
            </a:r>
            <a:r>
              <a:rPr sz="2600" spc="290" dirty="0">
                <a:latin typeface="Palatino Linotype"/>
                <a:cs typeface="Palatino Linotype"/>
              </a:rPr>
              <a:t>A</a:t>
            </a:r>
            <a:r>
              <a:rPr sz="2600" spc="300" dirty="0">
                <a:latin typeface="Palatino Linotype"/>
                <a:cs typeface="Palatino Linotype"/>
              </a:rPr>
              <a:t>m</a:t>
            </a:r>
            <a:r>
              <a:rPr sz="2600" spc="405" dirty="0">
                <a:latin typeface="Palatino Linotype"/>
                <a:cs typeface="Palatino Linotype"/>
              </a:rPr>
              <a:t>eri</a:t>
            </a:r>
            <a:r>
              <a:rPr sz="2600" spc="370" dirty="0">
                <a:latin typeface="Palatino Linotype"/>
                <a:cs typeface="Palatino Linotype"/>
              </a:rPr>
              <a:t>c</a:t>
            </a:r>
            <a:r>
              <a:rPr sz="2600" spc="565" dirty="0">
                <a:latin typeface="Palatino Linotype"/>
                <a:cs typeface="Palatino Linotype"/>
              </a:rPr>
              <a:t>a</a:t>
            </a:r>
            <a:r>
              <a:rPr sz="2600" spc="280" dirty="0">
                <a:latin typeface="Palatino Linotype"/>
                <a:cs typeface="Palatino Linotype"/>
              </a:rPr>
              <a:t> </a:t>
            </a:r>
            <a:r>
              <a:rPr sz="2600" spc="-180" dirty="0">
                <a:latin typeface="Palatino Linotype"/>
                <a:cs typeface="Palatino Linotype"/>
              </a:rPr>
              <a:t>&amp;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35" dirty="0">
                <a:latin typeface="Palatino Linotype"/>
                <a:cs typeface="Palatino Linotype"/>
              </a:rPr>
              <a:t>ruled</a:t>
            </a:r>
            <a:r>
              <a:rPr sz="2600" spc="80" dirty="0">
                <a:latin typeface="Palatino Linotype"/>
                <a:cs typeface="Palatino Linotype"/>
              </a:rPr>
              <a:t> </a:t>
            </a:r>
            <a:r>
              <a:rPr sz="2600" spc="260" dirty="0">
                <a:latin typeface="Palatino Linotype"/>
                <a:cs typeface="Palatino Linotype"/>
              </a:rPr>
              <a:t>o</a:t>
            </a:r>
            <a:r>
              <a:rPr sz="2600" spc="300" dirty="0">
                <a:latin typeface="Palatino Linotype"/>
                <a:cs typeface="Palatino Linotype"/>
              </a:rPr>
              <a:t>v</a:t>
            </a:r>
            <a:r>
              <a:rPr sz="2600" spc="470" dirty="0">
                <a:latin typeface="Palatino Linotype"/>
                <a:cs typeface="Palatino Linotype"/>
              </a:rPr>
              <a:t>er</a:t>
            </a:r>
            <a:r>
              <a:rPr sz="2600" spc="65" dirty="0">
                <a:latin typeface="Palatino Linotype"/>
                <a:cs typeface="Palatino Linotype"/>
              </a:rPr>
              <a:t> </a:t>
            </a:r>
            <a:r>
              <a:rPr sz="2600" spc="325" dirty="0">
                <a:latin typeface="Palatino Linotype"/>
                <a:cs typeface="Palatino Linotype"/>
              </a:rPr>
              <a:t>them</a:t>
            </a:r>
            <a:r>
              <a:rPr sz="2600" spc="60" dirty="0">
                <a:latin typeface="Palatino Linotype"/>
                <a:cs typeface="Palatino Linotype"/>
              </a:rPr>
              <a:t> </a:t>
            </a:r>
            <a:r>
              <a:rPr sz="2600" spc="150" dirty="0">
                <a:latin typeface="Palatino Linotype"/>
                <a:cs typeface="Palatino Linotype"/>
              </a:rPr>
              <a:t>f</a:t>
            </a:r>
            <a:r>
              <a:rPr sz="2600" spc="430" dirty="0">
                <a:latin typeface="Palatino Linotype"/>
                <a:cs typeface="Palatino Linotype"/>
              </a:rPr>
              <a:t>o</a:t>
            </a:r>
            <a:r>
              <a:rPr sz="2600" spc="315" dirty="0">
                <a:latin typeface="Palatino Linotype"/>
                <a:cs typeface="Palatino Linotype"/>
              </a:rPr>
              <a:t>r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330" dirty="0">
                <a:latin typeface="Palatino Linotype"/>
                <a:cs typeface="Palatino Linotype"/>
              </a:rPr>
              <a:t>30</a:t>
            </a:r>
            <a:r>
              <a:rPr sz="2600" spc="335" dirty="0">
                <a:latin typeface="Palatino Linotype"/>
                <a:cs typeface="Palatino Linotype"/>
              </a:rPr>
              <a:t>0</a:t>
            </a:r>
            <a:r>
              <a:rPr sz="2600" spc="90" dirty="0">
                <a:latin typeface="Palatino Linotype"/>
                <a:cs typeface="Palatino Linotype"/>
              </a:rPr>
              <a:t> </a:t>
            </a:r>
            <a:r>
              <a:rPr sz="2600" spc="220" dirty="0">
                <a:latin typeface="Palatino Linotype"/>
                <a:cs typeface="Palatino Linotype"/>
              </a:rPr>
              <a:t>y</a:t>
            </a:r>
            <a:r>
              <a:rPr sz="2600" spc="345" dirty="0">
                <a:latin typeface="Palatino Linotype"/>
                <a:cs typeface="Palatino Linotype"/>
              </a:rPr>
              <a:t>ears.</a:t>
            </a:r>
            <a:endParaRPr sz="26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463" y="481583"/>
            <a:ext cx="11193780" cy="235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8419" y="832484"/>
            <a:ext cx="983678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0" spc="204" dirty="0">
                <a:latin typeface="Verdana"/>
                <a:cs typeface="Verdana"/>
              </a:rPr>
              <a:t>England’s</a:t>
            </a:r>
            <a:r>
              <a:rPr sz="8500" spc="-590" dirty="0">
                <a:latin typeface="Verdana"/>
                <a:cs typeface="Verdana"/>
              </a:rPr>
              <a:t> </a:t>
            </a:r>
            <a:r>
              <a:rPr sz="8500" spc="165" dirty="0">
                <a:latin typeface="Verdana"/>
                <a:cs typeface="Verdana"/>
              </a:rPr>
              <a:t>Empi</a:t>
            </a:r>
            <a:r>
              <a:rPr sz="8500" spc="565" dirty="0">
                <a:latin typeface="Verdana"/>
                <a:cs typeface="Verdana"/>
              </a:rPr>
              <a:t>r</a:t>
            </a:r>
            <a:r>
              <a:rPr sz="8500" spc="880" dirty="0">
                <a:latin typeface="Verdana"/>
                <a:cs typeface="Verdana"/>
              </a:rPr>
              <a:t>e</a:t>
            </a:r>
            <a:endParaRPr sz="8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288" y="2456179"/>
            <a:ext cx="9511665" cy="341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dirty="0">
                <a:latin typeface="Palatino Linotype"/>
                <a:cs typeface="Palatino Linotype"/>
              </a:rPr>
              <a:t>In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past,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10" dirty="0">
                <a:latin typeface="Palatino Linotype"/>
                <a:cs typeface="Palatino Linotype"/>
              </a:rPr>
              <a:t>Engl</a:t>
            </a:r>
            <a:r>
              <a:rPr sz="2800" spc="200" dirty="0">
                <a:latin typeface="Palatino Linotype"/>
                <a:cs typeface="Palatino Linotype"/>
              </a:rPr>
              <a:t>a</a:t>
            </a:r>
            <a:r>
              <a:rPr sz="2800" spc="170" dirty="0">
                <a:latin typeface="Palatino Linotype"/>
                <a:cs typeface="Palatino Linotype"/>
              </a:rPr>
              <a:t>nd</a:t>
            </a:r>
            <a:r>
              <a:rPr sz="2800" spc="140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w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5" dirty="0">
                <a:latin typeface="Palatino Linotype"/>
                <a:cs typeface="Palatino Linotype"/>
              </a:rPr>
              <a:t>n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95" dirty="0">
                <a:latin typeface="Palatino Linotype"/>
                <a:cs typeface="Palatino Linotype"/>
              </a:rPr>
              <a:t>th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00" dirty="0">
                <a:latin typeface="Palatino Linotype"/>
                <a:cs typeface="Palatino Linotype"/>
              </a:rPr>
              <a:t>ou</a:t>
            </a:r>
            <a:r>
              <a:rPr sz="2800" spc="135" dirty="0">
                <a:latin typeface="Palatino Linotype"/>
                <a:cs typeface="Palatino Linotype"/>
              </a:rPr>
              <a:t>n</a:t>
            </a:r>
            <a:r>
              <a:rPr sz="2800" spc="295" dirty="0">
                <a:latin typeface="Palatino Linotype"/>
                <a:cs typeface="Palatino Linotype"/>
              </a:rPr>
              <a:t>trie</a:t>
            </a:r>
            <a:r>
              <a:rPr sz="2800" spc="340" dirty="0">
                <a:latin typeface="Palatino Linotype"/>
                <a:cs typeface="Palatino Linotype"/>
              </a:rPr>
              <a:t>s</a:t>
            </a:r>
            <a:r>
              <a:rPr sz="2800" spc="155" dirty="0">
                <a:latin typeface="Palatino Linotype"/>
                <a:cs typeface="Palatino Linotype"/>
              </a:rPr>
              <a:t>--</a:t>
            </a:r>
            <a:endParaRPr sz="2800">
              <a:latin typeface="Palatino Linotype"/>
              <a:cs typeface="Palatino Linotype"/>
            </a:endParaRPr>
          </a:p>
          <a:p>
            <a:pPr marL="299085">
              <a:lnSpc>
                <a:spcPts val="3285"/>
              </a:lnSpc>
            </a:pPr>
            <a:r>
              <a:rPr sz="2800" spc="130" dirty="0">
                <a:latin typeface="Palatino Linotype"/>
                <a:cs typeface="Palatino Linotype"/>
              </a:rPr>
              <a:t>Eng</a:t>
            </a:r>
            <a:r>
              <a:rPr sz="2800" spc="55" dirty="0">
                <a:latin typeface="Palatino Linotype"/>
                <a:cs typeface="Palatino Linotype"/>
              </a:rPr>
              <a:t>l</a:t>
            </a:r>
            <a:r>
              <a:rPr sz="2800" spc="345" dirty="0">
                <a:latin typeface="Palatino Linotype"/>
                <a:cs typeface="Palatino Linotype"/>
              </a:rPr>
              <a:t>a</a:t>
            </a:r>
            <a:r>
              <a:rPr sz="2800" spc="385" dirty="0">
                <a:latin typeface="Palatino Linotype"/>
                <a:cs typeface="Palatino Linotype"/>
              </a:rPr>
              <a:t>n</a:t>
            </a:r>
            <a:r>
              <a:rPr sz="2800" spc="204" dirty="0">
                <a:latin typeface="Palatino Linotype"/>
                <a:cs typeface="Palatino Linotype"/>
              </a:rPr>
              <a:t>d</a:t>
            </a:r>
            <a:r>
              <a:rPr sz="2800" spc="165" dirty="0">
                <a:latin typeface="Palatino Linotype"/>
                <a:cs typeface="Palatino Linotype"/>
              </a:rPr>
              <a:t>,</a:t>
            </a:r>
            <a:r>
              <a:rPr sz="2800" spc="135" dirty="0">
                <a:latin typeface="Palatino Linotype"/>
                <a:cs typeface="Palatino Linotype"/>
              </a:rPr>
              <a:t> </a:t>
            </a:r>
            <a:r>
              <a:rPr sz="2800" spc="430" dirty="0">
                <a:latin typeface="Palatino Linotype"/>
                <a:cs typeface="Palatino Linotype"/>
              </a:rPr>
              <a:t>S</a:t>
            </a:r>
            <a:r>
              <a:rPr sz="2800" spc="295" dirty="0">
                <a:latin typeface="Palatino Linotype"/>
                <a:cs typeface="Palatino Linotype"/>
              </a:rPr>
              <a:t>c</a:t>
            </a:r>
            <a:r>
              <a:rPr sz="2800" spc="285" dirty="0">
                <a:latin typeface="Palatino Linotype"/>
                <a:cs typeface="Palatino Linotype"/>
              </a:rPr>
              <a:t>otl</a:t>
            </a:r>
            <a:r>
              <a:rPr sz="2800" spc="360" dirty="0">
                <a:latin typeface="Palatino Linotype"/>
                <a:cs typeface="Palatino Linotype"/>
              </a:rPr>
              <a:t>a</a:t>
            </a:r>
            <a:r>
              <a:rPr sz="2800" spc="170" dirty="0">
                <a:latin typeface="Palatino Linotype"/>
                <a:cs typeface="Palatino Linotype"/>
              </a:rPr>
              <a:t>nd,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525" dirty="0">
                <a:latin typeface="Palatino Linotype"/>
                <a:cs typeface="Palatino Linotype"/>
              </a:rPr>
              <a:t>W</a:t>
            </a:r>
            <a:r>
              <a:rPr sz="2800" spc="250" dirty="0">
                <a:latin typeface="Palatino Linotype"/>
                <a:cs typeface="Palatino Linotype"/>
              </a:rPr>
              <a:t>a</a:t>
            </a:r>
            <a:r>
              <a:rPr sz="2800" spc="195" dirty="0">
                <a:latin typeface="Palatino Linotype"/>
                <a:cs typeface="Palatino Linotype"/>
              </a:rPr>
              <a:t>les.</a:t>
            </a:r>
            <a:endParaRPr sz="2800">
              <a:latin typeface="Palatino Linotype"/>
              <a:cs typeface="Palatino Linotype"/>
            </a:endParaRPr>
          </a:p>
          <a:p>
            <a:pPr marL="299085" marR="55880" indent="-286385">
              <a:lnSpc>
                <a:spcPts val="3360"/>
              </a:lnSpc>
              <a:spcBef>
                <a:spcPts val="185"/>
              </a:spcBef>
              <a:buFont typeface="Arial"/>
              <a:buChar char="•"/>
              <a:tabLst>
                <a:tab pos="299720" algn="l"/>
              </a:tabLst>
            </a:pPr>
            <a:r>
              <a:rPr sz="2800" dirty="0">
                <a:latin typeface="Palatino Linotype"/>
                <a:cs typeface="Palatino Linotype"/>
              </a:rPr>
              <a:t>In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20" dirty="0">
                <a:latin typeface="Palatino Linotype"/>
                <a:cs typeface="Palatino Linotype"/>
              </a:rPr>
              <a:t>1700</a:t>
            </a:r>
            <a:r>
              <a:rPr sz="2800" spc="105" dirty="0">
                <a:latin typeface="Palatino Linotype"/>
                <a:cs typeface="Palatino Linotype"/>
              </a:rPr>
              <a:t>s</a:t>
            </a:r>
            <a:r>
              <a:rPr sz="2800" spc="165" dirty="0">
                <a:latin typeface="Palatino Linotype"/>
                <a:cs typeface="Palatino Linotype"/>
              </a:rPr>
              <a:t>,</a:t>
            </a:r>
            <a:r>
              <a:rPr sz="2800" spc="7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95" dirty="0">
                <a:latin typeface="Palatino Linotype"/>
                <a:cs typeface="Palatino Linotype"/>
              </a:rPr>
              <a:t>th</a:t>
            </a:r>
            <a:r>
              <a:rPr sz="2800" spc="265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ee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210" dirty="0">
                <a:latin typeface="Palatino Linotype"/>
                <a:cs typeface="Palatino Linotype"/>
              </a:rPr>
              <a:t>unite</a:t>
            </a:r>
            <a:r>
              <a:rPr sz="2800" spc="285" dirty="0">
                <a:latin typeface="Palatino Linotype"/>
                <a:cs typeface="Palatino Linotype"/>
              </a:rPr>
              <a:t>d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315" dirty="0">
                <a:latin typeface="Palatino Linotype"/>
                <a:cs typeface="Palatino Linotype"/>
              </a:rPr>
              <a:t>and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670" dirty="0">
                <a:latin typeface="Palatino Linotype"/>
                <a:cs typeface="Palatino Linotype"/>
              </a:rPr>
              <a:t>be</a:t>
            </a:r>
            <a:r>
              <a:rPr sz="2800" spc="490" dirty="0">
                <a:latin typeface="Palatino Linotype"/>
                <a:cs typeface="Palatino Linotype"/>
              </a:rPr>
              <a:t>c</a:t>
            </a:r>
            <a:r>
              <a:rPr sz="2800" spc="355" dirty="0">
                <a:latin typeface="Palatino Linotype"/>
                <a:cs typeface="Palatino Linotype"/>
              </a:rPr>
              <a:t>a</a:t>
            </a:r>
            <a:r>
              <a:rPr sz="2800" spc="605" dirty="0">
                <a:latin typeface="Palatino Linotype"/>
                <a:cs typeface="Palatino Linotype"/>
              </a:rPr>
              <a:t>m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950" b="1" i="1" spc="-25" dirty="0">
                <a:latin typeface="Palatino Linotype"/>
                <a:cs typeface="Palatino Linotype"/>
              </a:rPr>
              <a:t>G</a:t>
            </a:r>
            <a:r>
              <a:rPr sz="2950" b="1" i="1" spc="245" dirty="0">
                <a:latin typeface="Palatino Linotype"/>
                <a:cs typeface="Palatino Linotype"/>
              </a:rPr>
              <a:t>r</a:t>
            </a:r>
            <a:r>
              <a:rPr sz="2950" b="1" i="1" spc="650" dirty="0">
                <a:latin typeface="Palatino Linotype"/>
                <a:cs typeface="Palatino Linotype"/>
              </a:rPr>
              <a:t>e</a:t>
            </a:r>
            <a:r>
              <a:rPr sz="2950" b="1" i="1" spc="370" dirty="0">
                <a:latin typeface="Palatino Linotype"/>
                <a:cs typeface="Palatino Linotype"/>
              </a:rPr>
              <a:t>a</a:t>
            </a:r>
            <a:r>
              <a:rPr sz="2950" b="1" i="1" spc="40" dirty="0">
                <a:latin typeface="Palatino Linotype"/>
                <a:cs typeface="Palatino Linotype"/>
              </a:rPr>
              <a:t>t</a:t>
            </a:r>
            <a:r>
              <a:rPr sz="2950" b="1" i="1" spc="25" dirty="0">
                <a:latin typeface="Palatino Linotype"/>
                <a:cs typeface="Palatino Linotype"/>
              </a:rPr>
              <a:t> </a:t>
            </a:r>
            <a:r>
              <a:rPr sz="2950" b="1" i="1" spc="-15" dirty="0">
                <a:latin typeface="Palatino Linotype"/>
                <a:cs typeface="Palatino Linotype"/>
              </a:rPr>
              <a:t>B</a:t>
            </a:r>
            <a:r>
              <a:rPr sz="2950" b="1" i="1" spc="0" dirty="0">
                <a:latin typeface="Palatino Linotype"/>
                <a:cs typeface="Palatino Linotype"/>
              </a:rPr>
              <a:t>r</a:t>
            </a:r>
            <a:r>
              <a:rPr sz="2950" b="1" i="1" spc="-114" dirty="0">
                <a:latin typeface="Palatino Linotype"/>
                <a:cs typeface="Palatino Linotype"/>
              </a:rPr>
              <a:t>i</a:t>
            </a:r>
            <a:r>
              <a:rPr sz="2950" b="1" i="1" spc="105" dirty="0">
                <a:latin typeface="Palatino Linotype"/>
                <a:cs typeface="Palatino Linotype"/>
              </a:rPr>
              <a:t>ta</a:t>
            </a:r>
            <a:r>
              <a:rPr sz="2950" b="1" i="1" spc="75" dirty="0">
                <a:latin typeface="Palatino Linotype"/>
                <a:cs typeface="Palatino Linotype"/>
              </a:rPr>
              <a:t>i</a:t>
            </a:r>
            <a:r>
              <a:rPr sz="2950" b="1" i="1" spc="60" dirty="0">
                <a:latin typeface="Palatino Linotype"/>
                <a:cs typeface="Palatino Linotype"/>
              </a:rPr>
              <a:t>n.</a:t>
            </a:r>
            <a:endParaRPr sz="2950">
              <a:latin typeface="Palatino Linotype"/>
              <a:cs typeface="Palatino Linotype"/>
            </a:endParaRPr>
          </a:p>
          <a:p>
            <a:pPr marL="299085" indent="-286385">
              <a:lnSpc>
                <a:spcPts val="325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85" dirty="0">
                <a:latin typeface="Palatino Linotype"/>
                <a:cs typeface="Palatino Linotype"/>
              </a:rPr>
              <a:t>Th</a:t>
            </a:r>
            <a:r>
              <a:rPr sz="2800" spc="150" dirty="0">
                <a:latin typeface="Palatino Linotype"/>
                <a:cs typeface="Palatino Linotype"/>
              </a:rPr>
              <a:t>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25" dirty="0">
                <a:latin typeface="Palatino Linotype"/>
                <a:cs typeface="Palatino Linotype"/>
              </a:rPr>
              <a:t>B</a:t>
            </a:r>
            <a:r>
              <a:rPr sz="2800" spc="175" dirty="0">
                <a:latin typeface="Palatino Linotype"/>
                <a:cs typeface="Palatino Linotype"/>
              </a:rPr>
              <a:t>ritish</a:t>
            </a:r>
            <a:r>
              <a:rPr sz="2800" spc="75" dirty="0">
                <a:latin typeface="Palatino Linotype"/>
                <a:cs typeface="Palatino Linotype"/>
              </a:rPr>
              <a:t> </a:t>
            </a:r>
            <a:r>
              <a:rPr sz="2800" spc="310" dirty="0">
                <a:latin typeface="Palatino Linotype"/>
                <a:cs typeface="Palatino Linotype"/>
              </a:rPr>
              <a:t>empi</a:t>
            </a:r>
            <a:r>
              <a:rPr sz="2800" spc="260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w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280" dirty="0">
                <a:latin typeface="Palatino Linotype"/>
                <a:cs typeface="Palatino Linotype"/>
              </a:rPr>
              <a:t>la</a:t>
            </a:r>
            <a:r>
              <a:rPr sz="2800" spc="260" dirty="0">
                <a:latin typeface="Palatino Linotype"/>
                <a:cs typeface="Palatino Linotype"/>
              </a:rPr>
              <a:t>r</a:t>
            </a:r>
            <a:r>
              <a:rPr sz="2800" spc="390" dirty="0">
                <a:latin typeface="Palatino Linotype"/>
                <a:cs typeface="Palatino Linotype"/>
              </a:rPr>
              <a:t>gest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i</a:t>
            </a:r>
            <a:r>
              <a:rPr sz="2800" spc="120" dirty="0">
                <a:latin typeface="Palatino Linotype"/>
                <a:cs typeface="Palatino Linotype"/>
              </a:rPr>
              <a:t>n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235" dirty="0">
                <a:latin typeface="Palatino Linotype"/>
                <a:cs typeface="Palatino Linotype"/>
              </a:rPr>
              <a:t>histor</a:t>
            </a:r>
            <a:r>
              <a:rPr sz="2800" spc="130" dirty="0">
                <a:latin typeface="Palatino Linotype"/>
                <a:cs typeface="Palatino Linotype"/>
              </a:rPr>
              <a:t>y</a:t>
            </a:r>
            <a:r>
              <a:rPr sz="2800" spc="35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  <a:p>
            <a:pPr marL="927100" marR="12065" indent="-457200">
              <a:lnSpc>
                <a:spcPct val="100000"/>
              </a:lnSpc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240" dirty="0">
                <a:latin typeface="Courier New"/>
                <a:cs typeface="Courier New"/>
              </a:rPr>
              <a:t> </a:t>
            </a:r>
            <a:r>
              <a:rPr sz="2800" spc="45" dirty="0">
                <a:latin typeface="Palatino Linotype"/>
                <a:cs typeface="Palatino Linotype"/>
              </a:rPr>
              <a:t>A</a:t>
            </a:r>
            <a:r>
              <a:rPr sz="2800" spc="275" dirty="0">
                <a:latin typeface="Palatino Linotype"/>
                <a:cs typeface="Palatino Linotype"/>
              </a:rPr>
              <a:t>t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it</a:t>
            </a:r>
            <a:r>
              <a:rPr sz="2800" spc="204" dirty="0">
                <a:latin typeface="Palatino Linotype"/>
                <a:cs typeface="Palatino Linotype"/>
              </a:rPr>
              <a:t>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484" dirty="0">
                <a:latin typeface="Palatino Linotype"/>
                <a:cs typeface="Palatino Linotype"/>
              </a:rPr>
              <a:t>pe</a:t>
            </a:r>
            <a:r>
              <a:rPr sz="2800" spc="440" dirty="0">
                <a:latin typeface="Palatino Linotype"/>
                <a:cs typeface="Palatino Linotype"/>
              </a:rPr>
              <a:t>a</a:t>
            </a:r>
            <a:r>
              <a:rPr sz="2800" spc="235" dirty="0">
                <a:latin typeface="Palatino Linotype"/>
                <a:cs typeface="Palatino Linotype"/>
              </a:rPr>
              <a:t>k,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G</a:t>
            </a:r>
            <a:r>
              <a:rPr sz="2800" spc="265" dirty="0">
                <a:latin typeface="Palatino Linotype"/>
                <a:cs typeface="Palatino Linotype"/>
              </a:rPr>
              <a:t>r</a:t>
            </a:r>
            <a:r>
              <a:rPr sz="2800" spc="495" dirty="0">
                <a:latin typeface="Palatino Linotype"/>
                <a:cs typeface="Palatino Linotype"/>
              </a:rPr>
              <a:t>eat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95" dirty="0">
                <a:latin typeface="Palatino Linotype"/>
                <a:cs typeface="Palatino Linotype"/>
              </a:rPr>
              <a:t>Britain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80" dirty="0">
                <a:latin typeface="Palatino Linotype"/>
                <a:cs typeface="Palatino Linotype"/>
              </a:rPr>
              <a:t>r</a:t>
            </a:r>
            <a:r>
              <a:rPr sz="2800" spc="315" dirty="0">
                <a:latin typeface="Palatino Linotype"/>
                <a:cs typeface="Palatino Linotype"/>
              </a:rPr>
              <a:t>o</a:t>
            </a:r>
            <a:r>
              <a:rPr sz="2800" spc="155" dirty="0">
                <a:latin typeface="Palatino Linotype"/>
                <a:cs typeface="Palatino Linotype"/>
              </a:rPr>
              <a:t>lled: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-110" dirty="0">
                <a:latin typeface="Palatino Linotype"/>
                <a:cs typeface="Palatino Linotype"/>
              </a:rPr>
              <a:t>C</a:t>
            </a:r>
            <a:r>
              <a:rPr sz="2800" spc="459" dirty="0">
                <a:latin typeface="Palatino Linotype"/>
                <a:cs typeface="Palatino Linotype"/>
              </a:rPr>
              <a:t>an</a:t>
            </a:r>
            <a:r>
              <a:rPr sz="2800" spc="409" dirty="0">
                <a:latin typeface="Palatino Linotype"/>
                <a:cs typeface="Palatino Linotype"/>
              </a:rPr>
              <a:t>a</a:t>
            </a:r>
            <a:r>
              <a:rPr sz="2800" spc="325" dirty="0">
                <a:latin typeface="Palatino Linotype"/>
                <a:cs typeface="Palatino Linotype"/>
              </a:rPr>
              <a:t>da,</a:t>
            </a:r>
            <a:r>
              <a:rPr sz="2800" spc="180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A</a:t>
            </a:r>
            <a:r>
              <a:rPr sz="2800" spc="235" dirty="0">
                <a:latin typeface="Palatino Linotype"/>
                <a:cs typeface="Palatino Linotype"/>
              </a:rPr>
              <a:t>ust</a:t>
            </a:r>
            <a:r>
              <a:rPr sz="2800" spc="130" dirty="0">
                <a:latin typeface="Palatino Linotype"/>
                <a:cs typeface="Palatino Linotype"/>
              </a:rPr>
              <a:t>r</a:t>
            </a:r>
            <a:r>
              <a:rPr sz="2800" spc="275" dirty="0">
                <a:latin typeface="Palatino Linotype"/>
                <a:cs typeface="Palatino Linotype"/>
              </a:rPr>
              <a:t>alia,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</a:t>
            </a:r>
            <a:r>
              <a:rPr sz="2800" spc="-15" dirty="0">
                <a:latin typeface="Palatino Linotype"/>
                <a:cs typeface="Palatino Linotype"/>
              </a:rPr>
              <a:t>n</a:t>
            </a:r>
            <a:r>
              <a:rPr sz="2800" spc="254" dirty="0">
                <a:latin typeface="Palatino Linotype"/>
                <a:cs typeface="Palatino Linotype"/>
              </a:rPr>
              <a:t>dia,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30" dirty="0">
                <a:latin typeface="Palatino Linotype"/>
                <a:cs typeface="Palatino Linotype"/>
              </a:rPr>
              <a:t>much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A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55" dirty="0">
                <a:latin typeface="Palatino Linotype"/>
                <a:cs typeface="Palatino Linotype"/>
              </a:rPr>
              <a:t>ri</a:t>
            </a:r>
            <a:r>
              <a:rPr sz="2800" spc="375" dirty="0">
                <a:latin typeface="Palatino Linotype"/>
                <a:cs typeface="Palatino Linotype"/>
              </a:rPr>
              <a:t>c</a:t>
            </a:r>
            <a:r>
              <a:rPr sz="2800" spc="385" dirty="0">
                <a:latin typeface="Palatino Linotype"/>
                <a:cs typeface="Palatino Linotype"/>
              </a:rPr>
              <a:t>a,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95" dirty="0">
                <a:latin typeface="Palatino Linotype"/>
                <a:cs typeface="Palatino Linotype"/>
              </a:rPr>
              <a:t>a</a:t>
            </a:r>
            <a:r>
              <a:rPr sz="2800" spc="170" dirty="0">
                <a:latin typeface="Palatino Linotype"/>
                <a:cs typeface="Palatino Linotype"/>
              </a:rPr>
              <a:t>nd</a:t>
            </a:r>
            <a:r>
              <a:rPr sz="2800" spc="70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nu</a:t>
            </a:r>
            <a:r>
              <a:rPr sz="2800" spc="225" dirty="0">
                <a:latin typeface="Palatino Linotype"/>
                <a:cs typeface="Palatino Linotype"/>
              </a:rPr>
              <a:t>m</a:t>
            </a:r>
            <a:r>
              <a:rPr sz="2800" spc="550" dirty="0">
                <a:latin typeface="Palatino Linotype"/>
                <a:cs typeface="Palatino Linotype"/>
              </a:rPr>
              <a:t>e</a:t>
            </a:r>
            <a:r>
              <a:rPr sz="2800" spc="370" dirty="0">
                <a:latin typeface="Palatino Linotype"/>
                <a:cs typeface="Palatino Linotype"/>
              </a:rPr>
              <a:t>r</a:t>
            </a:r>
            <a:r>
              <a:rPr sz="2800" spc="240" dirty="0">
                <a:latin typeface="Palatino Linotype"/>
                <a:cs typeface="Palatino Linotype"/>
              </a:rPr>
              <a:t>ou</a:t>
            </a:r>
            <a:r>
              <a:rPr sz="2800" spc="180" dirty="0">
                <a:latin typeface="Palatino Linotype"/>
                <a:cs typeface="Palatino Linotype"/>
              </a:rPr>
              <a:t>s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185" dirty="0">
                <a:latin typeface="Palatino Linotype"/>
                <a:cs typeface="Palatino Linotype"/>
              </a:rPr>
              <a:t>island</a:t>
            </a:r>
            <a:r>
              <a:rPr sz="2800" spc="180" dirty="0">
                <a:latin typeface="Palatino Linotype"/>
                <a:cs typeface="Palatino Linotype"/>
              </a:rPr>
              <a:t>s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all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280" dirty="0">
                <a:latin typeface="Palatino Linotype"/>
                <a:cs typeface="Palatino Linotype"/>
              </a:rPr>
              <a:t>o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500" dirty="0">
                <a:latin typeface="Palatino Linotype"/>
                <a:cs typeface="Palatino Linotype"/>
              </a:rPr>
              <a:t>er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04" dirty="0">
                <a:latin typeface="Palatino Linotype"/>
                <a:cs typeface="Palatino Linotype"/>
              </a:rPr>
              <a:t>w</a:t>
            </a:r>
            <a:r>
              <a:rPr sz="2800" spc="455" dirty="0">
                <a:latin typeface="Palatino Linotype"/>
                <a:cs typeface="Palatino Linotype"/>
              </a:rPr>
              <a:t>o</a:t>
            </a:r>
            <a:r>
              <a:rPr sz="2800" spc="245" dirty="0">
                <a:latin typeface="Palatino Linotype"/>
                <a:cs typeface="Palatino Linotype"/>
              </a:rPr>
              <a:t>r</a:t>
            </a:r>
            <a:r>
              <a:rPr sz="2800" spc="65" dirty="0">
                <a:latin typeface="Palatino Linotype"/>
                <a:cs typeface="Palatino Linotype"/>
              </a:rPr>
              <a:t>ld.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463" y="481583"/>
            <a:ext cx="11193780" cy="235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8419" y="832484"/>
            <a:ext cx="9836785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0" spc="204" dirty="0">
                <a:latin typeface="Verdana"/>
                <a:cs typeface="Verdana"/>
              </a:rPr>
              <a:t>England’s</a:t>
            </a:r>
            <a:r>
              <a:rPr sz="8500" spc="-590" dirty="0">
                <a:latin typeface="Verdana"/>
                <a:cs typeface="Verdana"/>
              </a:rPr>
              <a:t> </a:t>
            </a:r>
            <a:r>
              <a:rPr sz="8500" spc="165" dirty="0">
                <a:latin typeface="Verdana"/>
                <a:cs typeface="Verdana"/>
              </a:rPr>
              <a:t>Empi</a:t>
            </a:r>
            <a:r>
              <a:rPr sz="8500" spc="565" dirty="0">
                <a:latin typeface="Verdana"/>
                <a:cs typeface="Verdana"/>
              </a:rPr>
              <a:t>r</a:t>
            </a:r>
            <a:r>
              <a:rPr sz="8500" spc="880" dirty="0">
                <a:latin typeface="Verdana"/>
                <a:cs typeface="Verdana"/>
              </a:rPr>
              <a:t>e</a:t>
            </a:r>
            <a:endParaRPr sz="8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288" y="2456179"/>
            <a:ext cx="9596755" cy="341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200" dirty="0">
                <a:latin typeface="Palatino Linotype"/>
                <a:cs typeface="Palatino Linotype"/>
              </a:rPr>
              <a:t>North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A</a:t>
            </a:r>
            <a:r>
              <a:rPr sz="2800" spc="325" dirty="0">
                <a:latin typeface="Palatino Linotype"/>
                <a:cs typeface="Palatino Linotype"/>
              </a:rPr>
              <a:t>m</a:t>
            </a:r>
            <a:r>
              <a:rPr sz="2800" spc="430" dirty="0">
                <a:latin typeface="Palatino Linotype"/>
                <a:cs typeface="Palatino Linotype"/>
              </a:rPr>
              <a:t>eri</a:t>
            </a:r>
            <a:r>
              <a:rPr sz="2800" spc="405" dirty="0">
                <a:latin typeface="Palatino Linotype"/>
                <a:cs typeface="Palatino Linotype"/>
              </a:rPr>
              <a:t>c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650" dirty="0">
                <a:latin typeface="Palatino Linotype"/>
                <a:cs typeface="Palatino Linotype"/>
              </a:rPr>
              <a:t>c</a:t>
            </a:r>
            <a:r>
              <a:rPr sz="2800" spc="355" dirty="0">
                <a:latin typeface="Palatino Linotype"/>
                <a:cs typeface="Palatino Linotype"/>
              </a:rPr>
              <a:t>a</a:t>
            </a:r>
            <a:r>
              <a:rPr sz="2800" spc="605" dirty="0">
                <a:latin typeface="Palatino Linotype"/>
                <a:cs typeface="Palatino Linotype"/>
              </a:rPr>
              <a:t>m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00" dirty="0">
                <a:latin typeface="Palatino Linotype"/>
                <a:cs typeface="Palatino Linotype"/>
              </a:rPr>
              <a:t>unde</a:t>
            </a:r>
            <a:r>
              <a:rPr sz="2800" spc="210" dirty="0">
                <a:latin typeface="Palatino Linotype"/>
                <a:cs typeface="Palatino Linotype"/>
              </a:rPr>
              <a:t>r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British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665" dirty="0">
                <a:latin typeface="Palatino Linotype"/>
                <a:cs typeface="Palatino Linotype"/>
              </a:rPr>
              <a:t>c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80" dirty="0">
                <a:latin typeface="Palatino Linotype"/>
                <a:cs typeface="Palatino Linotype"/>
              </a:rPr>
              <a:t>r</a:t>
            </a:r>
            <a:r>
              <a:rPr sz="2800" spc="315" dirty="0">
                <a:latin typeface="Palatino Linotype"/>
                <a:cs typeface="Palatino Linotype"/>
              </a:rPr>
              <a:t>o</a:t>
            </a:r>
            <a:r>
              <a:rPr sz="2800" spc="-50" dirty="0">
                <a:latin typeface="Palatino Linotype"/>
                <a:cs typeface="Palatino Linotype"/>
              </a:rPr>
              <a:t>l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i</a:t>
            </a:r>
            <a:r>
              <a:rPr sz="2800" spc="120" dirty="0">
                <a:latin typeface="Palatino Linotype"/>
                <a:cs typeface="Palatino Linotype"/>
              </a:rPr>
              <a:t>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endParaRPr sz="2800">
              <a:latin typeface="Palatino Linotype"/>
              <a:cs typeface="Palatino Linotype"/>
            </a:endParaRPr>
          </a:p>
          <a:p>
            <a:pPr marL="299085">
              <a:lnSpc>
                <a:spcPct val="100000"/>
              </a:lnSpc>
            </a:pPr>
            <a:r>
              <a:rPr sz="2800" spc="105" dirty="0">
                <a:latin typeface="Palatino Linotype"/>
                <a:cs typeface="Palatino Linotype"/>
              </a:rPr>
              <a:t>1700s.</a:t>
            </a:r>
            <a:endParaRPr sz="2800">
              <a:latin typeface="Palatino Linotype"/>
              <a:cs typeface="Palatino Linotype"/>
            </a:endParaRPr>
          </a:p>
          <a:p>
            <a:pPr marL="927100" marR="5080" lvl="1" indent="-457200">
              <a:lnSpc>
                <a:spcPct val="100000"/>
              </a:lnSpc>
              <a:buFont typeface="Courier New"/>
              <a:buChar char="o"/>
              <a:tabLst>
                <a:tab pos="927100" algn="l"/>
              </a:tabLst>
            </a:pPr>
            <a:r>
              <a:rPr sz="2800" spc="70" dirty="0">
                <a:latin typeface="Palatino Linotype"/>
                <a:cs typeface="Palatino Linotype"/>
              </a:rPr>
              <a:t>It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25" dirty="0">
                <a:latin typeface="Palatino Linotype"/>
                <a:cs typeface="Palatino Linotype"/>
              </a:rPr>
              <a:t>l</a:t>
            </a:r>
            <a:r>
              <a:rPr sz="2800" spc="220" dirty="0">
                <a:latin typeface="Palatino Linotype"/>
                <a:cs typeface="Palatino Linotype"/>
              </a:rPr>
              <a:t>o</a:t>
            </a:r>
            <a:r>
              <a:rPr sz="2800" spc="229" dirty="0">
                <a:latin typeface="Palatino Linotype"/>
                <a:cs typeface="Palatino Linotype"/>
              </a:rPr>
              <a:t>st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A</a:t>
            </a:r>
            <a:r>
              <a:rPr sz="2800" spc="330" dirty="0">
                <a:latin typeface="Palatino Linotype"/>
                <a:cs typeface="Palatino Linotype"/>
              </a:rPr>
              <a:t>m</a:t>
            </a:r>
            <a:r>
              <a:rPr sz="2800" spc="430" dirty="0">
                <a:latin typeface="Palatino Linotype"/>
                <a:cs typeface="Palatino Linotype"/>
              </a:rPr>
              <a:t>eri</a:t>
            </a:r>
            <a:r>
              <a:rPr sz="2800" spc="405" dirty="0">
                <a:latin typeface="Palatino Linotype"/>
                <a:cs typeface="Palatino Linotype"/>
              </a:rPr>
              <a:t>c</a:t>
            </a:r>
            <a:r>
              <a:rPr sz="2800" spc="370" dirty="0">
                <a:latin typeface="Palatino Linotype"/>
                <a:cs typeface="Palatino Linotype"/>
              </a:rPr>
              <a:t>an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680" dirty="0">
                <a:latin typeface="Palatino Linotype"/>
                <a:cs typeface="Palatino Linotype"/>
              </a:rPr>
              <a:t>c</a:t>
            </a:r>
            <a:r>
              <a:rPr sz="2800" spc="320" dirty="0">
                <a:latin typeface="Palatino Linotype"/>
                <a:cs typeface="Palatino Linotype"/>
              </a:rPr>
              <a:t>o</a:t>
            </a:r>
            <a:r>
              <a:rPr sz="2800" spc="220" dirty="0">
                <a:latin typeface="Palatino Linotype"/>
                <a:cs typeface="Palatino Linotype"/>
              </a:rPr>
              <a:t>lonies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i</a:t>
            </a:r>
            <a:r>
              <a:rPr sz="2800" spc="120" dirty="0">
                <a:latin typeface="Palatino Linotype"/>
                <a:cs typeface="Palatino Linotype"/>
              </a:rPr>
              <a:t>n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1776,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but</a:t>
            </a:r>
            <a:r>
              <a:rPr sz="2800" spc="150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mai</a:t>
            </a:r>
            <a:r>
              <a:rPr sz="2800" spc="235" dirty="0">
                <a:latin typeface="Palatino Linotype"/>
                <a:cs typeface="Palatino Linotype"/>
              </a:rPr>
              <a:t>n</a:t>
            </a:r>
            <a:r>
              <a:rPr sz="2800" spc="229" dirty="0">
                <a:latin typeface="Palatino Linotype"/>
                <a:cs typeface="Palatino Linotype"/>
              </a:rPr>
              <a:t>tai</a:t>
            </a:r>
            <a:r>
              <a:rPr sz="2800" spc="300" dirty="0">
                <a:latin typeface="Palatino Linotype"/>
                <a:cs typeface="Palatino Linotype"/>
              </a:rPr>
              <a:t>n</a:t>
            </a:r>
            <a:r>
              <a:rPr sz="2800" spc="409" dirty="0">
                <a:latin typeface="Palatino Linotype"/>
                <a:cs typeface="Palatino Linotype"/>
              </a:rPr>
              <a:t>ed</a:t>
            </a:r>
            <a:r>
              <a:rPr sz="2800" spc="150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80" dirty="0">
                <a:latin typeface="Palatino Linotype"/>
                <a:cs typeface="Palatino Linotype"/>
              </a:rPr>
              <a:t>r</a:t>
            </a:r>
            <a:r>
              <a:rPr sz="2800" spc="315" dirty="0">
                <a:latin typeface="Palatino Linotype"/>
                <a:cs typeface="Palatino Linotype"/>
              </a:rPr>
              <a:t>o</a:t>
            </a:r>
            <a:r>
              <a:rPr sz="2800" spc="-50" dirty="0">
                <a:latin typeface="Palatino Linotype"/>
                <a:cs typeface="Palatino Linotype"/>
              </a:rPr>
              <a:t>l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280" dirty="0">
                <a:latin typeface="Palatino Linotype"/>
                <a:cs typeface="Palatino Linotype"/>
              </a:rPr>
              <a:t>o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500" dirty="0">
                <a:latin typeface="Palatino Linotype"/>
                <a:cs typeface="Palatino Linotype"/>
              </a:rPr>
              <a:t>er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10" dirty="0">
                <a:latin typeface="Palatino Linotype"/>
                <a:cs typeface="Palatino Linotype"/>
              </a:rPr>
              <a:t>C</a:t>
            </a:r>
            <a:r>
              <a:rPr sz="2800" spc="459" dirty="0">
                <a:latin typeface="Palatino Linotype"/>
                <a:cs typeface="Palatino Linotype"/>
              </a:rPr>
              <a:t>an</a:t>
            </a:r>
            <a:r>
              <a:rPr sz="2800" spc="409" dirty="0">
                <a:latin typeface="Palatino Linotype"/>
                <a:cs typeface="Palatino Linotype"/>
              </a:rPr>
              <a:t>a</a:t>
            </a:r>
            <a:r>
              <a:rPr sz="2800" spc="405" dirty="0">
                <a:latin typeface="Palatino Linotype"/>
                <a:cs typeface="Palatino Linotype"/>
              </a:rPr>
              <a:t>da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105" dirty="0">
                <a:latin typeface="Palatino Linotype"/>
                <a:cs typeface="Palatino Linotype"/>
              </a:rPr>
              <a:t>u</a:t>
            </a:r>
            <a:r>
              <a:rPr sz="2800" spc="35" dirty="0">
                <a:latin typeface="Palatino Linotype"/>
                <a:cs typeface="Palatino Linotype"/>
              </a:rPr>
              <a:t>n</a:t>
            </a:r>
            <a:r>
              <a:rPr sz="2800" spc="90" dirty="0">
                <a:latin typeface="Palatino Linotype"/>
                <a:cs typeface="Palatino Linotype"/>
              </a:rPr>
              <a:t>til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45" dirty="0">
                <a:latin typeface="Palatino Linotype"/>
                <a:cs typeface="Palatino Linotype"/>
              </a:rPr>
              <a:t>20</a:t>
            </a:r>
            <a:r>
              <a:rPr sz="2775" spc="202" baseline="25525" dirty="0">
                <a:latin typeface="Palatino Linotype"/>
                <a:cs typeface="Palatino Linotype"/>
              </a:rPr>
              <a:t>th</a:t>
            </a:r>
            <a:r>
              <a:rPr sz="2775" spc="104" baseline="25525" dirty="0">
                <a:latin typeface="Palatino Linotype"/>
                <a:cs typeface="Palatino Linotype"/>
              </a:rPr>
              <a:t> </a:t>
            </a:r>
            <a:r>
              <a:rPr sz="2800" spc="615" dirty="0">
                <a:latin typeface="Palatino Linotype"/>
                <a:cs typeface="Palatino Linotype"/>
              </a:rPr>
              <a:t>c</a:t>
            </a:r>
            <a:r>
              <a:rPr sz="2800" spc="340" dirty="0">
                <a:latin typeface="Palatino Linotype"/>
                <a:cs typeface="Palatino Linotype"/>
              </a:rPr>
              <a:t>en</a:t>
            </a:r>
            <a:r>
              <a:rPr sz="2800" spc="250" dirty="0">
                <a:latin typeface="Palatino Linotype"/>
                <a:cs typeface="Palatino Linotype"/>
              </a:rPr>
              <a:t>tur</a:t>
            </a:r>
            <a:r>
              <a:rPr sz="2800" spc="125" dirty="0">
                <a:latin typeface="Palatino Linotype"/>
                <a:cs typeface="Palatino Linotype"/>
              </a:rPr>
              <a:t>y</a:t>
            </a:r>
            <a:r>
              <a:rPr sz="2800" spc="35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35" dirty="0">
                <a:latin typeface="Palatino Linotype"/>
                <a:cs typeface="Palatino Linotype"/>
              </a:rPr>
              <a:t>G</a:t>
            </a:r>
            <a:r>
              <a:rPr sz="2800" spc="265" dirty="0">
                <a:latin typeface="Palatino Linotype"/>
                <a:cs typeface="Palatino Linotype"/>
              </a:rPr>
              <a:t>r</a:t>
            </a:r>
            <a:r>
              <a:rPr sz="2800" spc="495" dirty="0">
                <a:latin typeface="Palatino Linotype"/>
                <a:cs typeface="Palatino Linotype"/>
              </a:rPr>
              <a:t>eat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195" dirty="0">
                <a:latin typeface="Palatino Linotype"/>
                <a:cs typeface="Palatino Linotype"/>
              </a:rPr>
              <a:t>Britain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680" dirty="0">
                <a:latin typeface="Palatino Linotype"/>
                <a:cs typeface="Palatino Linotype"/>
              </a:rPr>
              <a:t>c</a:t>
            </a:r>
            <a:r>
              <a:rPr sz="2800" spc="315" dirty="0">
                <a:latin typeface="Palatino Linotype"/>
                <a:cs typeface="Palatino Linotype"/>
              </a:rPr>
              <a:t>o</a:t>
            </a:r>
            <a:r>
              <a:rPr sz="2800" spc="125" dirty="0">
                <a:latin typeface="Palatino Linotype"/>
                <a:cs typeface="Palatino Linotype"/>
              </a:rPr>
              <a:t>loni</a:t>
            </a:r>
            <a:r>
              <a:rPr sz="2800" spc="75" dirty="0">
                <a:latin typeface="Palatino Linotype"/>
                <a:cs typeface="Palatino Linotype"/>
              </a:rPr>
              <a:t>z</a:t>
            </a:r>
            <a:r>
              <a:rPr sz="2800" spc="409" dirty="0">
                <a:latin typeface="Palatino Linotype"/>
                <a:cs typeface="Palatino Linotype"/>
              </a:rPr>
              <a:t>ed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A</a:t>
            </a:r>
            <a:r>
              <a:rPr sz="2800" spc="235" dirty="0">
                <a:latin typeface="Palatino Linotype"/>
                <a:cs typeface="Palatino Linotype"/>
              </a:rPr>
              <a:t>ust</a:t>
            </a:r>
            <a:r>
              <a:rPr sz="2800" spc="130" dirty="0">
                <a:latin typeface="Palatino Linotype"/>
                <a:cs typeface="Palatino Linotype"/>
              </a:rPr>
              <a:t>r</a:t>
            </a:r>
            <a:r>
              <a:rPr sz="2800" spc="300" dirty="0">
                <a:latin typeface="Palatino Linotype"/>
                <a:cs typeface="Palatino Linotype"/>
              </a:rPr>
              <a:t>alia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i</a:t>
            </a:r>
            <a:r>
              <a:rPr sz="2800" spc="120" dirty="0">
                <a:latin typeface="Palatino Linotype"/>
                <a:cs typeface="Palatino Linotype"/>
              </a:rPr>
              <a:t>n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25" dirty="0">
                <a:latin typeface="Palatino Linotype"/>
                <a:cs typeface="Palatino Linotype"/>
              </a:rPr>
              <a:t>1788.</a:t>
            </a:r>
            <a:endParaRPr sz="2800">
              <a:latin typeface="Palatino Linotype"/>
              <a:cs typeface="Palatino Linotype"/>
            </a:endParaRPr>
          </a:p>
          <a:p>
            <a:pPr marL="927100" marR="1104265" lvl="1" indent="-457200">
              <a:lnSpc>
                <a:spcPct val="100000"/>
              </a:lnSpc>
              <a:buFont typeface="Courier New"/>
              <a:buChar char="o"/>
              <a:tabLst>
                <a:tab pos="927100" algn="l"/>
              </a:tabLst>
            </a:pPr>
            <a:r>
              <a:rPr sz="2800" spc="70" dirty="0">
                <a:latin typeface="Palatino Linotype"/>
                <a:cs typeface="Palatino Linotype"/>
              </a:rPr>
              <a:t>It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w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50" dirty="0">
                <a:latin typeface="Palatino Linotype"/>
                <a:cs typeface="Palatino Linotype"/>
              </a:rPr>
              <a:t>use</a:t>
            </a:r>
            <a:r>
              <a:rPr sz="2800" spc="315" dirty="0">
                <a:latin typeface="Palatino Linotype"/>
                <a:cs typeface="Palatino Linotype"/>
              </a:rPr>
              <a:t>d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95" dirty="0">
                <a:latin typeface="Palatino Linotype"/>
                <a:cs typeface="Palatino Linotype"/>
              </a:rPr>
              <a:t>as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b="1" spc="-70" dirty="0">
                <a:latin typeface="Verdana"/>
                <a:cs typeface="Verdana"/>
              </a:rPr>
              <a:t>p</a:t>
            </a:r>
            <a:r>
              <a:rPr sz="2800" b="1" spc="100" dirty="0">
                <a:latin typeface="Verdana"/>
                <a:cs typeface="Verdana"/>
              </a:rPr>
              <a:t>e</a:t>
            </a:r>
            <a:r>
              <a:rPr sz="2800" b="1" spc="-225" dirty="0">
                <a:latin typeface="Verdana"/>
                <a:cs typeface="Verdana"/>
              </a:rPr>
              <a:t>n</a:t>
            </a:r>
            <a:r>
              <a:rPr sz="2800" b="1" spc="140" dirty="0">
                <a:latin typeface="Verdana"/>
                <a:cs typeface="Verdana"/>
              </a:rPr>
              <a:t>a</a:t>
            </a:r>
            <a:r>
              <a:rPr sz="2800" b="1" spc="-190" dirty="0">
                <a:latin typeface="Verdana"/>
                <a:cs typeface="Verdana"/>
              </a:rPr>
              <a:t>l</a:t>
            </a:r>
            <a:r>
              <a:rPr sz="2800" b="1" spc="-165" dirty="0">
                <a:latin typeface="Verdana"/>
                <a:cs typeface="Verdana"/>
              </a:rPr>
              <a:t> </a:t>
            </a:r>
            <a:r>
              <a:rPr sz="2800" spc="155" dirty="0">
                <a:latin typeface="Palatino Linotype"/>
                <a:cs typeface="Palatino Linotype"/>
              </a:rPr>
              <a:t>(pri</a:t>
            </a:r>
            <a:r>
              <a:rPr sz="2800" spc="175" dirty="0">
                <a:latin typeface="Palatino Linotype"/>
                <a:cs typeface="Palatino Linotype"/>
              </a:rPr>
              <a:t>s</a:t>
            </a:r>
            <a:r>
              <a:rPr sz="2800" spc="220" dirty="0">
                <a:latin typeface="Palatino Linotype"/>
                <a:cs typeface="Palatino Linotype"/>
              </a:rPr>
              <a:t>on</a:t>
            </a:r>
            <a:r>
              <a:rPr sz="2800" spc="130" dirty="0">
                <a:latin typeface="Palatino Linotype"/>
                <a:cs typeface="Palatino Linotype"/>
              </a:rPr>
              <a:t>)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315" dirty="0">
                <a:latin typeface="Palatino Linotype"/>
                <a:cs typeface="Palatino Linotype"/>
              </a:rPr>
              <a:t>o</a:t>
            </a:r>
            <a:r>
              <a:rPr sz="2800" spc="125" dirty="0">
                <a:latin typeface="Palatino Linotype"/>
                <a:cs typeface="Palatino Linotype"/>
              </a:rPr>
              <a:t>l</a:t>
            </a:r>
            <a:r>
              <a:rPr sz="2800" spc="229" dirty="0">
                <a:latin typeface="Palatino Linotype"/>
                <a:cs typeface="Palatino Linotype"/>
              </a:rPr>
              <a:t>o</a:t>
            </a:r>
            <a:r>
              <a:rPr sz="2800" spc="-55" dirty="0">
                <a:latin typeface="Palatino Linotype"/>
                <a:cs typeface="Palatino Linotype"/>
              </a:rPr>
              <a:t>n</a:t>
            </a:r>
            <a:r>
              <a:rPr sz="2800" spc="440" dirty="0">
                <a:latin typeface="Palatino Linotype"/>
                <a:cs typeface="Palatino Linotype"/>
              </a:rPr>
              <a:t>y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195" dirty="0">
                <a:latin typeface="Palatino Linotype"/>
                <a:cs typeface="Palatino Linotype"/>
              </a:rPr>
              <a:t> 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204" dirty="0">
                <a:latin typeface="Palatino Linotype"/>
                <a:cs typeface="Palatino Linotype"/>
              </a:rPr>
              <a:t>eli</a:t>
            </a:r>
            <a:r>
              <a:rPr sz="2800" spc="430" dirty="0">
                <a:latin typeface="Palatino Linotype"/>
                <a:cs typeface="Palatino Linotype"/>
              </a:rPr>
              <a:t>e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280" dirty="0">
                <a:latin typeface="Palatino Linotype"/>
                <a:cs typeface="Palatino Linotype"/>
              </a:rPr>
              <a:t>o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550" dirty="0">
                <a:latin typeface="Palatino Linotype"/>
                <a:cs typeface="Palatino Linotype"/>
              </a:rPr>
              <a:t>e</a:t>
            </a:r>
            <a:r>
              <a:rPr sz="2800" spc="395" dirty="0">
                <a:latin typeface="Palatino Linotype"/>
                <a:cs typeface="Palatino Linotype"/>
              </a:rPr>
              <a:t>r</a:t>
            </a:r>
            <a:r>
              <a:rPr sz="2800" spc="590" dirty="0">
                <a:latin typeface="Palatino Linotype"/>
                <a:cs typeface="Palatino Linotype"/>
              </a:rPr>
              <a:t>c</a:t>
            </a:r>
            <a:r>
              <a:rPr sz="2800" spc="445" dirty="0">
                <a:latin typeface="Palatino Linotype"/>
                <a:cs typeface="Palatino Linotype"/>
              </a:rPr>
              <a:t>r</a:t>
            </a:r>
            <a:r>
              <a:rPr sz="2800" spc="295" dirty="0">
                <a:latin typeface="Palatino Linotype"/>
                <a:cs typeface="Palatino Linotype"/>
              </a:rPr>
              <a:t>o</a:t>
            </a:r>
            <a:r>
              <a:rPr sz="2800" spc="365" dirty="0">
                <a:latin typeface="Palatino Linotype"/>
                <a:cs typeface="Palatino Linotype"/>
              </a:rPr>
              <a:t>w</a:t>
            </a:r>
            <a:r>
              <a:rPr sz="2800" spc="345" dirty="0">
                <a:latin typeface="Palatino Linotype"/>
                <a:cs typeface="Palatino Linotype"/>
              </a:rPr>
              <a:t>ded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175" dirty="0">
                <a:latin typeface="Palatino Linotype"/>
                <a:cs typeface="Palatino Linotype"/>
              </a:rPr>
              <a:t>jails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50" dirty="0">
                <a:latin typeface="Palatino Linotype"/>
                <a:cs typeface="Palatino Linotype"/>
              </a:rPr>
              <a:t>i</a:t>
            </a:r>
            <a:r>
              <a:rPr sz="2800" spc="135" dirty="0">
                <a:latin typeface="Palatino Linotype"/>
                <a:cs typeface="Palatino Linotype"/>
              </a:rPr>
              <a:t>n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190" dirty="0">
                <a:latin typeface="Palatino Linotype"/>
                <a:cs typeface="Palatino Linotype"/>
              </a:rPr>
              <a:t>Engla</a:t>
            </a:r>
            <a:r>
              <a:rPr sz="2800" spc="215" dirty="0">
                <a:latin typeface="Palatino Linotype"/>
                <a:cs typeface="Palatino Linotype"/>
              </a:rPr>
              <a:t>n</a:t>
            </a:r>
            <a:r>
              <a:rPr sz="2800" spc="120" dirty="0">
                <a:latin typeface="Palatino Linotype"/>
                <a:cs typeface="Palatino Linotype"/>
              </a:rPr>
              <a:t>d.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0308" y="481583"/>
            <a:ext cx="10642092" cy="235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4517" y="832484"/>
            <a:ext cx="928624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0" spc="-455" dirty="0">
                <a:latin typeface="Verdana"/>
                <a:cs typeface="Verdana"/>
              </a:rPr>
              <a:t>F</a:t>
            </a:r>
            <a:r>
              <a:rPr sz="8500" spc="660" dirty="0">
                <a:latin typeface="Verdana"/>
                <a:cs typeface="Verdana"/>
              </a:rPr>
              <a:t>r</a:t>
            </a:r>
            <a:r>
              <a:rPr sz="8500" spc="490" dirty="0">
                <a:latin typeface="Verdana"/>
                <a:cs typeface="Verdana"/>
              </a:rPr>
              <a:t>an</a:t>
            </a:r>
            <a:r>
              <a:rPr sz="8500" spc="1220" dirty="0">
                <a:latin typeface="Verdana"/>
                <a:cs typeface="Verdana"/>
              </a:rPr>
              <a:t>c</a:t>
            </a:r>
            <a:r>
              <a:rPr sz="8500" spc="254" dirty="0">
                <a:latin typeface="Verdana"/>
                <a:cs typeface="Verdana"/>
              </a:rPr>
              <a:t>e’s</a:t>
            </a:r>
            <a:r>
              <a:rPr sz="8500" spc="-590" dirty="0">
                <a:latin typeface="Verdana"/>
                <a:cs typeface="Verdana"/>
              </a:rPr>
              <a:t> </a:t>
            </a:r>
            <a:r>
              <a:rPr sz="8500" spc="165" dirty="0">
                <a:latin typeface="Verdana"/>
                <a:cs typeface="Verdana"/>
              </a:rPr>
              <a:t>Empi</a:t>
            </a:r>
            <a:r>
              <a:rPr sz="8500" spc="575" dirty="0">
                <a:latin typeface="Verdana"/>
                <a:cs typeface="Verdana"/>
              </a:rPr>
              <a:t>r</a:t>
            </a:r>
            <a:r>
              <a:rPr sz="8500" spc="880" dirty="0">
                <a:latin typeface="Verdana"/>
                <a:cs typeface="Verdana"/>
              </a:rPr>
              <a:t>e</a:t>
            </a:r>
            <a:endParaRPr sz="8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288" y="2456179"/>
            <a:ext cx="9291955" cy="256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spc="170" dirty="0">
                <a:latin typeface="Palatino Linotype"/>
                <a:cs typeface="Palatino Linotype"/>
              </a:rPr>
              <a:t>F</a:t>
            </a:r>
            <a:r>
              <a:rPr sz="2800" spc="40" dirty="0">
                <a:latin typeface="Palatino Linotype"/>
                <a:cs typeface="Palatino Linotype"/>
              </a:rPr>
              <a:t>r</a:t>
            </a:r>
            <a:r>
              <a:rPr sz="2800" spc="370" dirty="0">
                <a:latin typeface="Palatino Linotype"/>
                <a:cs typeface="Palatino Linotype"/>
              </a:rPr>
              <a:t>an</a:t>
            </a:r>
            <a:r>
              <a:rPr sz="2800" spc="605" dirty="0">
                <a:latin typeface="Palatino Linotype"/>
                <a:cs typeface="Palatino Linotype"/>
              </a:rPr>
              <a:t>c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220" dirty="0">
                <a:latin typeface="Palatino Linotype"/>
                <a:cs typeface="Palatino Linotype"/>
              </a:rPr>
              <a:t>p</a:t>
            </a:r>
            <a:r>
              <a:rPr sz="2800" spc="315" dirty="0">
                <a:latin typeface="Palatino Linotype"/>
                <a:cs typeface="Palatino Linotype"/>
              </a:rPr>
              <a:t>osse</a:t>
            </a:r>
            <a:r>
              <a:rPr sz="2800" spc="300" dirty="0">
                <a:latin typeface="Palatino Linotype"/>
                <a:cs typeface="Palatino Linotype"/>
              </a:rPr>
              <a:t>s</a:t>
            </a:r>
            <a:r>
              <a:rPr sz="2800" spc="335" dirty="0">
                <a:latin typeface="Palatino Linotype"/>
                <a:cs typeface="Palatino Linotype"/>
              </a:rPr>
              <a:t>sed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315" dirty="0">
                <a:latin typeface="Palatino Linotype"/>
                <a:cs typeface="Palatino Linotype"/>
              </a:rPr>
              <a:t>o</a:t>
            </a:r>
            <a:r>
              <a:rPr sz="2800" spc="220" dirty="0">
                <a:latin typeface="Palatino Linotype"/>
                <a:cs typeface="Palatino Linotype"/>
              </a:rPr>
              <a:t>lonies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555" dirty="0">
                <a:latin typeface="Palatino Linotype"/>
                <a:cs typeface="Palatino Linotype"/>
              </a:rPr>
              <a:t>a</a:t>
            </a:r>
            <a:r>
              <a:rPr sz="2800" spc="350" dirty="0">
                <a:latin typeface="Palatino Linotype"/>
                <a:cs typeface="Palatino Linotype"/>
              </a:rPr>
              <a:t>r</a:t>
            </a:r>
            <a:r>
              <a:rPr sz="2800" spc="200" dirty="0">
                <a:latin typeface="Palatino Linotype"/>
                <a:cs typeface="Palatino Linotype"/>
              </a:rPr>
              <a:t>ou</a:t>
            </a:r>
            <a:r>
              <a:rPr sz="2800" spc="195" dirty="0">
                <a:latin typeface="Palatino Linotype"/>
                <a:cs typeface="Palatino Linotype"/>
              </a:rPr>
              <a:t>n</a:t>
            </a:r>
            <a:r>
              <a:rPr sz="2800" spc="210" dirty="0">
                <a:latin typeface="Palatino Linotype"/>
                <a:cs typeface="Palatino Linotype"/>
              </a:rPr>
              <a:t>d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00" dirty="0">
                <a:latin typeface="Palatino Linotype"/>
                <a:cs typeface="Palatino Linotype"/>
              </a:rPr>
              <a:t>w</a:t>
            </a:r>
            <a:r>
              <a:rPr sz="2800" spc="455" dirty="0">
                <a:latin typeface="Palatino Linotype"/>
                <a:cs typeface="Palatino Linotype"/>
              </a:rPr>
              <a:t>o</a:t>
            </a:r>
            <a:r>
              <a:rPr sz="2800" spc="245" dirty="0">
                <a:latin typeface="Palatino Linotype"/>
                <a:cs typeface="Palatino Linotype"/>
              </a:rPr>
              <a:t>r</a:t>
            </a:r>
            <a:r>
              <a:rPr sz="2800" spc="80" dirty="0">
                <a:latin typeface="Palatino Linotype"/>
                <a:cs typeface="Palatino Linotype"/>
              </a:rPr>
              <a:t>ld</a:t>
            </a:r>
            <a:endParaRPr sz="28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</a:pP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295" dirty="0">
                <a:latin typeface="Palatino Linotype"/>
                <a:cs typeface="Palatino Linotype"/>
              </a:rPr>
              <a:t>o</a:t>
            </a:r>
            <a:r>
              <a:rPr sz="2800" spc="484" dirty="0">
                <a:latin typeface="Palatino Linotype"/>
                <a:cs typeface="Palatino Linotype"/>
              </a:rPr>
              <a:t>m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16</a:t>
            </a:r>
            <a:r>
              <a:rPr sz="2800" spc="-10" dirty="0">
                <a:latin typeface="Palatino Linotype"/>
                <a:cs typeface="Palatino Linotype"/>
              </a:rPr>
              <a:t>0</a:t>
            </a:r>
            <a:r>
              <a:rPr sz="2800" spc="400" dirty="0">
                <a:latin typeface="Palatino Linotype"/>
                <a:cs typeface="Palatino Linotype"/>
              </a:rPr>
              <a:t>0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114" dirty="0">
                <a:latin typeface="Palatino Linotype"/>
                <a:cs typeface="Palatino Linotype"/>
              </a:rPr>
              <a:t>190</a:t>
            </a:r>
            <a:r>
              <a:rPr sz="2800" spc="100" dirty="0">
                <a:latin typeface="Palatino Linotype"/>
                <a:cs typeface="Palatino Linotype"/>
              </a:rPr>
              <a:t>0</a:t>
            </a:r>
            <a:r>
              <a:rPr sz="2800" spc="35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  <a:p>
            <a:pPr marL="469900" marR="117602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spc="70" dirty="0">
                <a:latin typeface="Palatino Linotype"/>
                <a:cs typeface="Palatino Linotype"/>
              </a:rPr>
              <a:t>It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90" dirty="0">
                <a:latin typeface="Palatino Linotype"/>
                <a:cs typeface="Palatino Linotype"/>
              </a:rPr>
              <a:t>a</a:t>
            </a:r>
            <a:r>
              <a:rPr sz="2800" spc="180" dirty="0">
                <a:latin typeface="Palatino Linotype"/>
                <a:cs typeface="Palatino Linotype"/>
              </a:rPr>
              <a:t>lso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20" dirty="0">
                <a:latin typeface="Palatino Linotype"/>
                <a:cs typeface="Palatino Linotype"/>
              </a:rPr>
              <a:t>dominated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330" dirty="0">
                <a:latin typeface="Palatino Linotype"/>
                <a:cs typeface="Palatino Linotype"/>
              </a:rPr>
              <a:t>much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Eu</a:t>
            </a:r>
            <a:r>
              <a:rPr sz="2800" dirty="0">
                <a:latin typeface="Palatino Linotype"/>
                <a:cs typeface="Palatino Linotype"/>
              </a:rPr>
              <a:t>r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390" dirty="0">
                <a:latin typeface="Palatino Linotype"/>
                <a:cs typeface="Palatino Linotype"/>
              </a:rPr>
              <a:t>pean</a:t>
            </a:r>
            <a:r>
              <a:rPr sz="2800" spc="180" dirty="0">
                <a:latin typeface="Palatino Linotype"/>
                <a:cs typeface="Palatino Linotype"/>
              </a:rPr>
              <a:t> </a:t>
            </a:r>
            <a:r>
              <a:rPr sz="2800" spc="675" dirty="0">
                <a:latin typeface="Palatino Linotype"/>
                <a:cs typeface="Palatino Linotype"/>
              </a:rPr>
              <a:t>c</a:t>
            </a:r>
            <a:r>
              <a:rPr sz="2800" spc="254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114" dirty="0">
                <a:latin typeface="Palatino Linotype"/>
                <a:cs typeface="Palatino Linotype"/>
              </a:rPr>
              <a:t>ti</a:t>
            </a:r>
            <a:r>
              <a:rPr sz="2800" spc="155" dirty="0">
                <a:latin typeface="Palatino Linotype"/>
                <a:cs typeface="Palatino Linotype"/>
              </a:rPr>
              <a:t>n</a:t>
            </a:r>
            <a:r>
              <a:rPr sz="2800" spc="335" dirty="0">
                <a:latin typeface="Palatino Linotype"/>
                <a:cs typeface="Palatino Linotype"/>
              </a:rPr>
              <a:t>e</a:t>
            </a:r>
            <a:r>
              <a:rPr sz="2800" spc="345" dirty="0">
                <a:latin typeface="Palatino Linotype"/>
                <a:cs typeface="Palatino Linotype"/>
              </a:rPr>
              <a:t>n</a:t>
            </a:r>
            <a:r>
              <a:rPr sz="2800" spc="155" dirty="0">
                <a:latin typeface="Palatino Linotype"/>
                <a:cs typeface="Palatino Linotype"/>
              </a:rPr>
              <a:t>t.</a:t>
            </a:r>
            <a:endParaRPr sz="28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240" dirty="0">
                <a:latin typeface="Courier New"/>
                <a:cs typeface="Courier New"/>
              </a:rPr>
              <a:t> </a:t>
            </a:r>
            <a:r>
              <a:rPr sz="2800" spc="165" dirty="0">
                <a:latin typeface="Palatino Linotype"/>
                <a:cs typeface="Palatino Linotype"/>
              </a:rPr>
              <a:t>By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-120" dirty="0">
                <a:latin typeface="Palatino Linotype"/>
                <a:cs typeface="Palatino Linotype"/>
              </a:rPr>
              <a:t>1812,</a:t>
            </a:r>
            <a:r>
              <a:rPr sz="2800" spc="45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F</a:t>
            </a:r>
            <a:r>
              <a:rPr sz="2800" spc="35" dirty="0">
                <a:latin typeface="Palatino Linotype"/>
                <a:cs typeface="Palatino Linotype"/>
              </a:rPr>
              <a:t>r</a:t>
            </a:r>
            <a:r>
              <a:rPr sz="2800" spc="345" dirty="0">
                <a:latin typeface="Palatino Linotype"/>
                <a:cs typeface="Palatino Linotype"/>
              </a:rPr>
              <a:t>a</a:t>
            </a:r>
            <a:r>
              <a:rPr sz="2800" spc="385" dirty="0">
                <a:latin typeface="Palatino Linotype"/>
                <a:cs typeface="Palatino Linotype"/>
              </a:rPr>
              <a:t>n</a:t>
            </a:r>
            <a:r>
              <a:rPr sz="2800" spc="615" dirty="0">
                <a:latin typeface="Palatino Linotype"/>
                <a:cs typeface="Palatino Linotype"/>
              </a:rPr>
              <a:t>ce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670" dirty="0">
                <a:latin typeface="Palatino Linotype"/>
                <a:cs typeface="Palatino Linotype"/>
              </a:rPr>
              <a:t>c</a:t>
            </a:r>
            <a:r>
              <a:rPr sz="2800" spc="260" dirty="0">
                <a:latin typeface="Palatino Linotype"/>
                <a:cs typeface="Palatino Linotype"/>
              </a:rPr>
              <a:t>o</a:t>
            </a:r>
            <a:r>
              <a:rPr sz="2800" spc="210" dirty="0">
                <a:latin typeface="Palatino Linotype"/>
                <a:cs typeface="Palatino Linotype"/>
              </a:rPr>
              <a:t>n</a:t>
            </a:r>
            <a:r>
              <a:rPr sz="2800" spc="300" dirty="0">
                <a:latin typeface="Palatino Linotype"/>
                <a:cs typeface="Palatino Linotype"/>
              </a:rPr>
              <a:t>t</a:t>
            </a:r>
            <a:r>
              <a:rPr sz="2800" spc="280" dirty="0">
                <a:latin typeface="Palatino Linotype"/>
                <a:cs typeface="Palatino Linotype"/>
              </a:rPr>
              <a:t>r</a:t>
            </a:r>
            <a:r>
              <a:rPr sz="2800" spc="310" dirty="0">
                <a:latin typeface="Palatino Linotype"/>
                <a:cs typeface="Palatino Linotype"/>
              </a:rPr>
              <a:t>o</a:t>
            </a:r>
            <a:r>
              <a:rPr sz="2800" spc="180" dirty="0">
                <a:latin typeface="Palatino Linotype"/>
                <a:cs typeface="Palatino Linotype"/>
              </a:rPr>
              <a:t>lled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mu</a:t>
            </a:r>
            <a:r>
              <a:rPr sz="2800" spc="260" dirty="0">
                <a:latin typeface="Palatino Linotype"/>
                <a:cs typeface="Palatino Linotype"/>
              </a:rPr>
              <a:t>c</a:t>
            </a:r>
            <a:r>
              <a:rPr sz="2800" spc="120" dirty="0">
                <a:latin typeface="Palatino Linotype"/>
                <a:cs typeface="Palatino Linotype"/>
              </a:rPr>
              <a:t>h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465" dirty="0">
                <a:latin typeface="Palatino Linotype"/>
                <a:cs typeface="Palatino Linotype"/>
              </a:rPr>
              <a:t>o</a:t>
            </a:r>
            <a:r>
              <a:rPr sz="2800" spc="285" dirty="0">
                <a:latin typeface="Palatino Linotype"/>
                <a:cs typeface="Palatino Linotype"/>
              </a:rPr>
              <a:t>f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G</a:t>
            </a:r>
            <a:r>
              <a:rPr sz="2800" spc="275" dirty="0">
                <a:latin typeface="Palatino Linotype"/>
                <a:cs typeface="Palatino Linotype"/>
              </a:rPr>
              <a:t>e</a:t>
            </a:r>
            <a:r>
              <a:rPr sz="2800" spc="459" dirty="0">
                <a:latin typeface="Palatino Linotype"/>
                <a:cs typeface="Palatino Linotype"/>
              </a:rPr>
              <a:t>rma</a:t>
            </a:r>
            <a:r>
              <a:rPr sz="2800" spc="-55" dirty="0">
                <a:latin typeface="Palatino Linotype"/>
                <a:cs typeface="Palatino Linotype"/>
              </a:rPr>
              <a:t>n</a:t>
            </a:r>
            <a:r>
              <a:rPr sz="2800" spc="445" dirty="0">
                <a:latin typeface="Palatino Linotype"/>
                <a:cs typeface="Palatino Linotype"/>
              </a:rPr>
              <a:t>y</a:t>
            </a:r>
            <a:endParaRPr sz="2800">
              <a:latin typeface="Palatino Linotype"/>
              <a:cs typeface="Palatino Linotype"/>
            </a:endParaRPr>
          </a:p>
          <a:p>
            <a:pPr marL="927100">
              <a:lnSpc>
                <a:spcPct val="100000"/>
              </a:lnSpc>
            </a:pPr>
            <a:r>
              <a:rPr sz="2800" spc="315" dirty="0">
                <a:latin typeface="Palatino Linotype"/>
                <a:cs typeface="Palatino Linotype"/>
              </a:rPr>
              <a:t>and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10" dirty="0">
                <a:latin typeface="Palatino Linotype"/>
                <a:cs typeface="Palatino Linotype"/>
              </a:rPr>
              <a:t>It</a:t>
            </a:r>
            <a:r>
              <a:rPr sz="2800" spc="305" dirty="0">
                <a:latin typeface="Palatino Linotype"/>
                <a:cs typeface="Palatino Linotype"/>
              </a:rPr>
              <a:t>a</a:t>
            </a:r>
            <a:r>
              <a:rPr sz="2800" spc="-75" dirty="0">
                <a:latin typeface="Palatino Linotype"/>
                <a:cs typeface="Palatino Linotype"/>
              </a:rPr>
              <a:t>l</a:t>
            </a:r>
            <a:r>
              <a:rPr sz="2800" spc="130" dirty="0">
                <a:latin typeface="Palatino Linotype"/>
                <a:cs typeface="Palatino Linotype"/>
              </a:rPr>
              <a:t>y</a:t>
            </a:r>
            <a:r>
              <a:rPr sz="2800" spc="35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0308" y="481583"/>
            <a:ext cx="10642092" cy="235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4517" y="832484"/>
            <a:ext cx="928624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0" spc="-455" dirty="0">
                <a:latin typeface="Verdana"/>
                <a:cs typeface="Verdana"/>
              </a:rPr>
              <a:t>F</a:t>
            </a:r>
            <a:r>
              <a:rPr sz="8500" spc="660" dirty="0">
                <a:latin typeface="Verdana"/>
                <a:cs typeface="Verdana"/>
              </a:rPr>
              <a:t>r</a:t>
            </a:r>
            <a:r>
              <a:rPr sz="8500" spc="490" dirty="0">
                <a:latin typeface="Verdana"/>
                <a:cs typeface="Verdana"/>
              </a:rPr>
              <a:t>an</a:t>
            </a:r>
            <a:r>
              <a:rPr sz="8500" spc="1220" dirty="0">
                <a:latin typeface="Verdana"/>
                <a:cs typeface="Verdana"/>
              </a:rPr>
              <a:t>c</a:t>
            </a:r>
            <a:r>
              <a:rPr sz="8500" spc="254" dirty="0">
                <a:latin typeface="Verdana"/>
                <a:cs typeface="Verdana"/>
              </a:rPr>
              <a:t>e’s</a:t>
            </a:r>
            <a:r>
              <a:rPr sz="8500" spc="-590" dirty="0">
                <a:latin typeface="Verdana"/>
                <a:cs typeface="Verdana"/>
              </a:rPr>
              <a:t> </a:t>
            </a:r>
            <a:r>
              <a:rPr sz="8500" spc="165" dirty="0">
                <a:latin typeface="Verdana"/>
                <a:cs typeface="Verdana"/>
              </a:rPr>
              <a:t>Empi</a:t>
            </a:r>
            <a:r>
              <a:rPr sz="8500" spc="575" dirty="0">
                <a:latin typeface="Verdana"/>
                <a:cs typeface="Verdana"/>
              </a:rPr>
              <a:t>r</a:t>
            </a:r>
            <a:r>
              <a:rPr sz="8500" spc="880" dirty="0">
                <a:latin typeface="Verdana"/>
                <a:cs typeface="Verdana"/>
              </a:rPr>
              <a:t>e</a:t>
            </a:r>
            <a:endParaRPr sz="8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288" y="2456179"/>
            <a:ext cx="9421495" cy="384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70" dirty="0">
                <a:latin typeface="Palatino Linotype"/>
                <a:cs typeface="Palatino Linotype"/>
              </a:rPr>
              <a:t>F</a:t>
            </a:r>
            <a:r>
              <a:rPr sz="2800" spc="40" dirty="0">
                <a:latin typeface="Palatino Linotype"/>
                <a:cs typeface="Palatino Linotype"/>
              </a:rPr>
              <a:t>r</a:t>
            </a:r>
            <a:r>
              <a:rPr sz="2800" spc="370" dirty="0">
                <a:latin typeface="Palatino Linotype"/>
                <a:cs typeface="Palatino Linotype"/>
              </a:rPr>
              <a:t>an</a:t>
            </a:r>
            <a:r>
              <a:rPr sz="2800" spc="605" dirty="0">
                <a:latin typeface="Palatino Linotype"/>
                <a:cs typeface="Palatino Linotype"/>
              </a:rPr>
              <a:t>c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310" dirty="0">
                <a:latin typeface="Palatino Linotype"/>
                <a:cs typeface="Palatino Linotype"/>
              </a:rPr>
              <a:t>established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370" dirty="0">
                <a:latin typeface="Palatino Linotype"/>
                <a:cs typeface="Palatino Linotype"/>
              </a:rPr>
              <a:t>othe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670" dirty="0">
                <a:latin typeface="Palatino Linotype"/>
                <a:cs typeface="Palatino Linotype"/>
              </a:rPr>
              <a:t>c</a:t>
            </a:r>
            <a:r>
              <a:rPr sz="2800" spc="315" dirty="0">
                <a:latin typeface="Palatino Linotype"/>
                <a:cs typeface="Palatino Linotype"/>
              </a:rPr>
              <a:t>o</a:t>
            </a:r>
            <a:r>
              <a:rPr sz="2800" spc="220" dirty="0">
                <a:latin typeface="Palatino Linotype"/>
                <a:cs typeface="Palatino Linotype"/>
              </a:rPr>
              <a:t>lonies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i</a:t>
            </a:r>
            <a:r>
              <a:rPr sz="2800" spc="120" dirty="0">
                <a:latin typeface="Palatino Linotype"/>
                <a:cs typeface="Palatino Linotype"/>
              </a:rPr>
              <a:t>n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16t</a:t>
            </a:r>
            <a:r>
              <a:rPr sz="2800" spc="15" dirty="0">
                <a:latin typeface="Palatino Linotype"/>
                <a:cs typeface="Palatino Linotype"/>
              </a:rPr>
              <a:t>h</a:t>
            </a:r>
            <a:r>
              <a:rPr sz="2800" spc="155" dirty="0">
                <a:latin typeface="Palatino Linotype"/>
                <a:cs typeface="Palatino Linotype"/>
              </a:rPr>
              <a:t>-</a:t>
            </a:r>
            <a:r>
              <a:rPr sz="2800" spc="-195" dirty="0">
                <a:latin typeface="Palatino Linotype"/>
                <a:cs typeface="Palatino Linotype"/>
              </a:rPr>
              <a:t>1</a:t>
            </a:r>
            <a:r>
              <a:rPr sz="2800" spc="-200" dirty="0">
                <a:latin typeface="Palatino Linotype"/>
                <a:cs typeface="Palatino Linotype"/>
              </a:rPr>
              <a:t>7</a:t>
            </a:r>
            <a:r>
              <a:rPr sz="2775" spc="202" baseline="25525" dirty="0">
                <a:latin typeface="Palatino Linotype"/>
                <a:cs typeface="Palatino Linotype"/>
              </a:rPr>
              <a:t>th</a:t>
            </a:r>
            <a:endParaRPr sz="2775" baseline="25525">
              <a:latin typeface="Palatino Linotype"/>
              <a:cs typeface="Palatino Linotype"/>
            </a:endParaRPr>
          </a:p>
          <a:p>
            <a:pPr marL="299085">
              <a:lnSpc>
                <a:spcPct val="100000"/>
              </a:lnSpc>
            </a:pPr>
            <a:r>
              <a:rPr sz="2800" spc="615" dirty="0">
                <a:latin typeface="Palatino Linotype"/>
                <a:cs typeface="Palatino Linotype"/>
              </a:rPr>
              <a:t>c</a:t>
            </a:r>
            <a:r>
              <a:rPr sz="2800" spc="340" dirty="0">
                <a:latin typeface="Palatino Linotype"/>
                <a:cs typeface="Palatino Linotype"/>
              </a:rPr>
              <a:t>en</a:t>
            </a:r>
            <a:r>
              <a:rPr sz="2800" spc="235" dirty="0">
                <a:latin typeface="Palatino Linotype"/>
                <a:cs typeface="Palatino Linotype"/>
              </a:rPr>
              <a:t>turies:</a:t>
            </a:r>
            <a:endParaRPr sz="2800">
              <a:latin typeface="Palatino Linotype"/>
              <a:cs typeface="Palatino Linotype"/>
            </a:endParaRPr>
          </a:p>
          <a:p>
            <a:pPr marL="756285" marR="203200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155" dirty="0">
                <a:latin typeface="Palatino Linotype"/>
                <a:cs typeface="Palatino Linotype"/>
              </a:rPr>
              <a:t>--</a:t>
            </a:r>
            <a:r>
              <a:rPr sz="2800" spc="135" dirty="0">
                <a:latin typeface="Palatino Linotype"/>
                <a:cs typeface="Palatino Linotype"/>
              </a:rPr>
              <a:t>Isla</a:t>
            </a:r>
            <a:r>
              <a:rPr sz="2800" spc="185" dirty="0">
                <a:latin typeface="Palatino Linotype"/>
                <a:cs typeface="Palatino Linotype"/>
              </a:rPr>
              <a:t>n</a:t>
            </a:r>
            <a:r>
              <a:rPr sz="2800" spc="195" dirty="0">
                <a:latin typeface="Palatino Linotype"/>
                <a:cs typeface="Palatino Linotype"/>
              </a:rPr>
              <a:t>ds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i</a:t>
            </a:r>
            <a:r>
              <a:rPr sz="2800" spc="120" dirty="0">
                <a:latin typeface="Palatino Linotype"/>
                <a:cs typeface="Palatino Linotype"/>
              </a:rPr>
              <a:t>n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10" dirty="0">
                <a:latin typeface="Palatino Linotype"/>
                <a:cs typeface="Palatino Linotype"/>
              </a:rPr>
              <a:t>C</a:t>
            </a:r>
            <a:r>
              <a:rPr sz="2800" spc="415" dirty="0">
                <a:latin typeface="Palatino Linotype"/>
                <a:cs typeface="Palatino Linotype"/>
              </a:rPr>
              <a:t>aribbean,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45" dirty="0">
                <a:latin typeface="Palatino Linotype"/>
                <a:cs typeface="Palatino Linotype"/>
              </a:rPr>
              <a:t>I</a:t>
            </a:r>
            <a:r>
              <a:rPr sz="2800" spc="225" dirty="0">
                <a:latin typeface="Palatino Linotype"/>
                <a:cs typeface="Palatino Linotype"/>
              </a:rPr>
              <a:t>ndian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215" dirty="0">
                <a:latin typeface="Palatino Linotype"/>
                <a:cs typeface="Palatino Linotype"/>
              </a:rPr>
              <a:t>O</a:t>
            </a:r>
            <a:r>
              <a:rPr sz="2800" spc="605" dirty="0">
                <a:latin typeface="Palatino Linotype"/>
                <a:cs typeface="Palatino Linotype"/>
              </a:rPr>
              <a:t>c</a:t>
            </a:r>
            <a:r>
              <a:rPr sz="2800" spc="380" dirty="0">
                <a:latin typeface="Palatino Linotype"/>
                <a:cs typeface="Palatino Linotype"/>
              </a:rPr>
              <a:t>ean,</a:t>
            </a:r>
            <a:r>
              <a:rPr sz="2800" spc="21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85" dirty="0">
                <a:latin typeface="Palatino Linotype"/>
                <a:cs typeface="Palatino Linotype"/>
              </a:rPr>
              <a:t>South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Pacific</a:t>
            </a:r>
            <a:r>
              <a:rPr sz="2800" spc="204" dirty="0">
                <a:latin typeface="Palatino Linotype"/>
                <a:cs typeface="Palatino Linotype"/>
              </a:rPr>
              <a:t>,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00" dirty="0">
                <a:latin typeface="Palatino Linotype"/>
                <a:cs typeface="Palatino Linotype"/>
              </a:rPr>
              <a:t>North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spc="270" dirty="0">
                <a:latin typeface="Palatino Linotype"/>
                <a:cs typeface="Palatino Linotype"/>
              </a:rPr>
              <a:t>P</a:t>
            </a:r>
            <a:r>
              <a:rPr sz="2800" spc="210" dirty="0">
                <a:latin typeface="Palatino Linotype"/>
                <a:cs typeface="Palatino Linotype"/>
              </a:rPr>
              <a:t>a</a:t>
            </a:r>
            <a:r>
              <a:rPr sz="2800" spc="360" dirty="0">
                <a:latin typeface="Palatino Linotype"/>
                <a:cs typeface="Palatino Linotype"/>
              </a:rPr>
              <a:t>cific</a:t>
            </a:r>
            <a:r>
              <a:rPr sz="2800" spc="250" dirty="0">
                <a:latin typeface="Palatino Linotype"/>
                <a:cs typeface="Palatino Linotype"/>
              </a:rPr>
              <a:t>,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180" dirty="0">
                <a:latin typeface="Palatino Linotype"/>
                <a:cs typeface="Palatino Linotype"/>
              </a:rPr>
              <a:t> </a:t>
            </a:r>
            <a:r>
              <a:rPr sz="2800" spc="200" dirty="0">
                <a:latin typeface="Palatino Linotype"/>
                <a:cs typeface="Palatino Linotype"/>
              </a:rPr>
              <a:t>North</a:t>
            </a:r>
            <a:r>
              <a:rPr sz="2800" spc="75" dirty="0">
                <a:latin typeface="Palatino Linotype"/>
                <a:cs typeface="Palatino Linotype"/>
              </a:rPr>
              <a:t> </a:t>
            </a:r>
            <a:r>
              <a:rPr sz="2800" spc="50" dirty="0">
                <a:latin typeface="Palatino Linotype"/>
                <a:cs typeface="Palatino Linotype"/>
              </a:rPr>
              <a:t>A</a:t>
            </a:r>
            <a:r>
              <a:rPr sz="2800" spc="210" dirty="0">
                <a:latin typeface="Palatino Linotype"/>
                <a:cs typeface="Palatino Linotype"/>
              </a:rPr>
              <a:t>tla</a:t>
            </a:r>
            <a:r>
              <a:rPr sz="2800" spc="254" dirty="0">
                <a:latin typeface="Palatino Linotype"/>
                <a:cs typeface="Palatino Linotype"/>
              </a:rPr>
              <a:t>n</a:t>
            </a:r>
            <a:r>
              <a:rPr sz="2800" spc="355" dirty="0">
                <a:latin typeface="Palatino Linotype"/>
                <a:cs typeface="Palatino Linotype"/>
              </a:rPr>
              <a:t>tic</a:t>
            </a:r>
            <a:endParaRPr sz="2800">
              <a:latin typeface="Palatino Linotype"/>
              <a:cs typeface="Palatino Linotype"/>
            </a:endParaRPr>
          </a:p>
          <a:p>
            <a:pPr lvl="1"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99085" marR="63373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170" dirty="0">
                <a:latin typeface="Palatino Linotype"/>
                <a:cs typeface="Palatino Linotype"/>
              </a:rPr>
              <a:t>F</a:t>
            </a:r>
            <a:r>
              <a:rPr sz="2800" spc="40" dirty="0">
                <a:latin typeface="Palatino Linotype"/>
                <a:cs typeface="Palatino Linotype"/>
              </a:rPr>
              <a:t>r</a:t>
            </a:r>
            <a:r>
              <a:rPr sz="2800" spc="370" dirty="0">
                <a:latin typeface="Palatino Linotype"/>
                <a:cs typeface="Palatino Linotype"/>
              </a:rPr>
              <a:t>an</a:t>
            </a:r>
            <a:r>
              <a:rPr sz="2800" spc="605" dirty="0">
                <a:latin typeface="Palatino Linotype"/>
                <a:cs typeface="Palatino Linotype"/>
              </a:rPr>
              <a:t>c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also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mai</a:t>
            </a:r>
            <a:r>
              <a:rPr sz="2800" spc="235" dirty="0">
                <a:latin typeface="Palatino Linotype"/>
                <a:cs typeface="Palatino Linotype"/>
              </a:rPr>
              <a:t>n</a:t>
            </a:r>
            <a:r>
              <a:rPr sz="2800" spc="229" dirty="0">
                <a:latin typeface="Palatino Linotype"/>
                <a:cs typeface="Palatino Linotype"/>
              </a:rPr>
              <a:t>tai</a:t>
            </a:r>
            <a:r>
              <a:rPr sz="2800" spc="300" dirty="0">
                <a:latin typeface="Palatino Linotype"/>
                <a:cs typeface="Palatino Linotype"/>
              </a:rPr>
              <a:t>n</a:t>
            </a:r>
            <a:r>
              <a:rPr sz="2800" spc="409" dirty="0">
                <a:latin typeface="Palatino Linotype"/>
                <a:cs typeface="Palatino Linotype"/>
              </a:rPr>
              <a:t>ed</a:t>
            </a:r>
            <a:r>
              <a:rPr sz="2800" spc="145" dirty="0">
                <a:latin typeface="Palatino Linotype"/>
                <a:cs typeface="Palatino Linotype"/>
              </a:rPr>
              <a:t> </a:t>
            </a:r>
            <a:r>
              <a:rPr sz="2800" spc="170" dirty="0">
                <a:latin typeface="Palatino Linotype"/>
                <a:cs typeface="Palatino Linotype"/>
              </a:rPr>
              <a:t>influe</a:t>
            </a:r>
            <a:r>
              <a:rPr sz="2800" spc="240" dirty="0">
                <a:latin typeface="Palatino Linotype"/>
                <a:cs typeface="Palatino Linotype"/>
              </a:rPr>
              <a:t>n</a:t>
            </a:r>
            <a:r>
              <a:rPr sz="2800" spc="610" dirty="0">
                <a:latin typeface="Palatino Linotype"/>
                <a:cs typeface="Palatino Linotype"/>
              </a:rPr>
              <a:t>c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45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i</a:t>
            </a:r>
            <a:r>
              <a:rPr sz="2800" spc="120" dirty="0">
                <a:latin typeface="Palatino Linotype"/>
                <a:cs typeface="Palatino Linotype"/>
              </a:rPr>
              <a:t>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10" dirty="0">
                <a:latin typeface="Palatino Linotype"/>
                <a:cs typeface="Palatino Linotype"/>
              </a:rPr>
              <a:t>C</a:t>
            </a:r>
            <a:r>
              <a:rPr sz="2800" spc="459" dirty="0">
                <a:latin typeface="Palatino Linotype"/>
                <a:cs typeface="Palatino Linotype"/>
              </a:rPr>
              <a:t>an</a:t>
            </a:r>
            <a:r>
              <a:rPr sz="2800" spc="409" dirty="0">
                <a:latin typeface="Palatino Linotype"/>
                <a:cs typeface="Palatino Linotype"/>
              </a:rPr>
              <a:t>a</a:t>
            </a:r>
            <a:r>
              <a:rPr sz="2800" spc="325" dirty="0">
                <a:latin typeface="Palatino Linotype"/>
                <a:cs typeface="Palatino Linotype"/>
              </a:rPr>
              <a:t>da,</a:t>
            </a:r>
            <a:r>
              <a:rPr sz="2800" spc="180" dirty="0">
                <a:latin typeface="Palatino Linotype"/>
                <a:cs typeface="Palatino Linotype"/>
              </a:rPr>
              <a:t> </a:t>
            </a:r>
            <a:r>
              <a:rPr sz="2800" spc="185" dirty="0">
                <a:latin typeface="Palatino Linotype"/>
                <a:cs typeface="Palatino Linotype"/>
              </a:rPr>
              <a:t>South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05" dirty="0">
                <a:latin typeface="Palatino Linotype"/>
                <a:cs typeface="Palatino Linotype"/>
              </a:rPr>
              <a:t>A</a:t>
            </a:r>
            <a:r>
              <a:rPr sz="2800" spc="330" dirty="0">
                <a:latin typeface="Palatino Linotype"/>
                <a:cs typeface="Palatino Linotype"/>
              </a:rPr>
              <a:t>m</a:t>
            </a:r>
            <a:r>
              <a:rPr sz="2800" spc="430" dirty="0">
                <a:latin typeface="Palatino Linotype"/>
                <a:cs typeface="Palatino Linotype"/>
              </a:rPr>
              <a:t>eri</a:t>
            </a:r>
            <a:r>
              <a:rPr sz="2800" spc="405" dirty="0">
                <a:latin typeface="Palatino Linotype"/>
                <a:cs typeface="Palatino Linotype"/>
              </a:rPr>
              <a:t>c</a:t>
            </a:r>
            <a:r>
              <a:rPr sz="2800" spc="385" dirty="0">
                <a:latin typeface="Palatino Linotype"/>
                <a:cs typeface="Palatino Linotype"/>
              </a:rPr>
              <a:t>a,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5" dirty="0">
                <a:latin typeface="Palatino Linotype"/>
                <a:cs typeface="Palatino Linotype"/>
              </a:rPr>
              <a:t>S</a:t>
            </a:r>
            <a:r>
              <a:rPr sz="2800" spc="295" dirty="0">
                <a:latin typeface="Palatino Linotype"/>
                <a:cs typeface="Palatino Linotype"/>
              </a:rPr>
              <a:t>outhe</a:t>
            </a:r>
            <a:r>
              <a:rPr sz="2800" spc="355" dirty="0">
                <a:latin typeface="Palatino Linotype"/>
                <a:cs typeface="Palatino Linotype"/>
              </a:rPr>
              <a:t>ast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204" dirty="0">
                <a:latin typeface="Palatino Linotype"/>
                <a:cs typeface="Palatino Linotype"/>
              </a:rPr>
              <a:t>As</a:t>
            </a:r>
            <a:r>
              <a:rPr sz="2800" spc="105" dirty="0">
                <a:latin typeface="Palatino Linotype"/>
                <a:cs typeface="Palatino Linotype"/>
              </a:rPr>
              <a:t>i</a:t>
            </a:r>
            <a:r>
              <a:rPr sz="2800" spc="385" dirty="0">
                <a:latin typeface="Palatino Linotype"/>
                <a:cs typeface="Palatino Linotype"/>
              </a:rPr>
              <a:t>a,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00" dirty="0">
                <a:latin typeface="Palatino Linotype"/>
                <a:cs typeface="Palatino Linotype"/>
              </a:rPr>
              <a:t>North</a:t>
            </a:r>
            <a:r>
              <a:rPr sz="2800" spc="130" dirty="0">
                <a:latin typeface="Palatino Linotype"/>
                <a:cs typeface="Palatino Linotype"/>
              </a:rPr>
              <a:t>w</a:t>
            </a:r>
            <a:r>
              <a:rPr sz="2800" spc="355" dirty="0">
                <a:latin typeface="Palatino Linotype"/>
                <a:cs typeface="Palatino Linotype"/>
              </a:rPr>
              <a:t>est</a:t>
            </a:r>
            <a:r>
              <a:rPr sz="2800" spc="215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A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55" dirty="0">
                <a:latin typeface="Palatino Linotype"/>
                <a:cs typeface="Palatino Linotype"/>
              </a:rPr>
              <a:t>ri</a:t>
            </a:r>
            <a:r>
              <a:rPr sz="2800" spc="375" dirty="0">
                <a:latin typeface="Palatino Linotype"/>
                <a:cs typeface="Palatino Linotype"/>
              </a:rPr>
              <a:t>c</a:t>
            </a:r>
            <a:r>
              <a:rPr sz="2800" spc="320" dirty="0">
                <a:latin typeface="Palatino Linotype"/>
                <a:cs typeface="Palatino Linotype"/>
              </a:rPr>
              <a:t>a.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7311" y="0"/>
            <a:ext cx="6455664" cy="687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8927" y="0"/>
            <a:ext cx="97322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11465975" cy="4563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-116055"/>
            <a:ext cx="42437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udy Old Style" panose="02020502050305020303" pitchFamily="18" charset="0"/>
              </a:rPr>
              <a:t>Pick Your Brain</a:t>
            </a:r>
            <a:endParaRPr lang="en-US" sz="4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39175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Write down the most important things that you can remember about </a:t>
            </a:r>
            <a:r>
              <a:rPr lang="en-US" sz="24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European </a:t>
            </a: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exploration</a:t>
            </a:r>
            <a:r>
              <a:rPr lang="en-US" sz="24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from </a:t>
            </a:r>
            <a:r>
              <a:rPr lang="en-US" sz="2400" b="1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today’s lesson.</a:t>
            </a: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" y="6000100"/>
            <a:ext cx="1688372" cy="95060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871843" y="5421970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88963" y="5640744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92859" y="582616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4875" y="-152400"/>
            <a:ext cx="10382250" cy="923330"/>
          </a:xfrm>
        </p:spPr>
        <p:txBody>
          <a:bodyPr/>
          <a:lstStyle/>
          <a:p>
            <a:pPr algn="ctr"/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" y="825579"/>
            <a:ext cx="12039600" cy="6032421"/>
          </a:xfrm>
        </p:spPr>
        <p:txBody>
          <a:bodyPr/>
          <a:lstStyle/>
          <a:p>
            <a:r>
              <a:rPr lang="en-US" dirty="0"/>
              <a:t>SS6H6 The student will analyze the impact of European exploration and colonization on various world regions.</a:t>
            </a:r>
          </a:p>
          <a:p>
            <a:endParaRPr lang="en-US" dirty="0"/>
          </a:p>
          <a:p>
            <a:r>
              <a:rPr lang="en-US" dirty="0"/>
              <a:t>a. Identify the causes of European exploration and colonization; include religion, natural resources, a market for goods, and the contributions of Prince Henry the Navigator.</a:t>
            </a:r>
          </a:p>
          <a:p>
            <a:endParaRPr lang="en-US" dirty="0"/>
          </a:p>
          <a:p>
            <a:r>
              <a:rPr lang="en-US" dirty="0"/>
              <a:t>b. Trace the empires of Portugal, Spain, England, and France in Asia, Africa, and the Americas.</a:t>
            </a:r>
          </a:p>
          <a:p>
            <a:endParaRPr lang="en-US" dirty="0"/>
          </a:p>
          <a:p>
            <a:r>
              <a:rPr lang="en-US" dirty="0"/>
              <a:t>c. Trace the colonization of Australia by the United Kingdom.</a:t>
            </a:r>
          </a:p>
          <a:p>
            <a:endParaRPr lang="en-US" dirty="0"/>
          </a:p>
          <a:p>
            <a:r>
              <a:rPr lang="en-US" dirty="0"/>
              <a:t>d. Explain the impact of European empire building in Africa and Asia on the outbreak of WWI.</a:t>
            </a:r>
          </a:p>
        </p:txBody>
      </p:sp>
    </p:spTree>
    <p:extLst>
      <p:ext uri="{BB962C8B-B14F-4D97-AF65-F5344CB8AC3E}">
        <p14:creationId xmlns:p14="http://schemas.microsoft.com/office/powerpoint/2010/main" val="18706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5824"/>
            <a:ext cx="10382250" cy="923330"/>
          </a:xfrm>
        </p:spPr>
        <p:txBody>
          <a:bodyPr/>
          <a:lstStyle/>
          <a:p>
            <a:r>
              <a:rPr lang="en-US" dirty="0" smtClean="0"/>
              <a:t>Essential Question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992" y="1752600"/>
            <a:ext cx="9372600" cy="2492990"/>
          </a:xfrm>
        </p:spPr>
        <p:txBody>
          <a:bodyPr/>
          <a:lstStyle/>
          <a:p>
            <a:r>
              <a:rPr lang="en-US" sz="5400" dirty="0"/>
              <a:t>What motivates people to take great risk and explore unknown territory?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364" y="106680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QsyEGQmcmz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269113"/>
            <a:ext cx="11125200" cy="63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1416" y="4366259"/>
            <a:ext cx="3910583" cy="2491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6488" y="4561332"/>
            <a:ext cx="3715511" cy="2235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7732" y="460248"/>
            <a:ext cx="7668768" cy="2494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6420" y="1831848"/>
            <a:ext cx="8851392" cy="2494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40889" y="831469"/>
            <a:ext cx="7087234" cy="274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1185">
              <a:lnSpc>
                <a:spcPct val="100000"/>
              </a:lnSpc>
            </a:pPr>
            <a:r>
              <a:rPr sz="9000" spc="-245" dirty="0">
                <a:latin typeface="Verdana"/>
                <a:cs typeface="Verdana"/>
              </a:rPr>
              <a:t>Eu</a:t>
            </a:r>
            <a:r>
              <a:rPr sz="9000" spc="700" dirty="0">
                <a:latin typeface="Verdana"/>
                <a:cs typeface="Verdana"/>
              </a:rPr>
              <a:t>r</a:t>
            </a:r>
            <a:r>
              <a:rPr sz="9000" spc="844" dirty="0">
                <a:latin typeface="Verdana"/>
                <a:cs typeface="Verdana"/>
              </a:rPr>
              <a:t>o</a:t>
            </a:r>
            <a:r>
              <a:rPr sz="9000" spc="605" dirty="0">
                <a:latin typeface="Verdana"/>
                <a:cs typeface="Verdana"/>
              </a:rPr>
              <a:t>pean</a:t>
            </a:r>
            <a:r>
              <a:rPr sz="9000" spc="345" dirty="0">
                <a:latin typeface="Verdana"/>
                <a:cs typeface="Verdana"/>
              </a:rPr>
              <a:t> </a:t>
            </a:r>
            <a:r>
              <a:rPr sz="9000" spc="295" dirty="0">
                <a:latin typeface="Verdana"/>
                <a:cs typeface="Verdana"/>
              </a:rPr>
              <a:t>Explo</a:t>
            </a:r>
            <a:r>
              <a:rPr sz="9000" spc="685" dirty="0">
                <a:latin typeface="Verdana"/>
                <a:cs typeface="Verdana"/>
              </a:rPr>
              <a:t>r</a:t>
            </a:r>
            <a:r>
              <a:rPr sz="9000" spc="480" dirty="0">
                <a:latin typeface="Verdana"/>
                <a:cs typeface="Verdana"/>
              </a:rPr>
              <a:t>ation</a:t>
            </a:r>
            <a:endParaRPr sz="90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3291" y="3203448"/>
            <a:ext cx="10137648" cy="2494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7507" y="3575304"/>
            <a:ext cx="8701405" cy="198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0" spc="-170" dirty="0">
                <a:latin typeface="Verdana"/>
                <a:cs typeface="Verdana"/>
              </a:rPr>
              <a:t>&amp;</a:t>
            </a:r>
            <a:r>
              <a:rPr sz="9000" spc="-625" dirty="0">
                <a:latin typeface="Verdana"/>
                <a:cs typeface="Verdana"/>
              </a:rPr>
              <a:t> </a:t>
            </a:r>
            <a:r>
              <a:rPr sz="9000" spc="145" dirty="0">
                <a:latin typeface="Verdana"/>
                <a:cs typeface="Verdana"/>
              </a:rPr>
              <a:t>C</a:t>
            </a:r>
            <a:r>
              <a:rPr sz="9000" spc="495" dirty="0">
                <a:latin typeface="Verdana"/>
                <a:cs typeface="Verdana"/>
              </a:rPr>
              <a:t>o</a:t>
            </a:r>
            <a:r>
              <a:rPr sz="9000" spc="355" dirty="0">
                <a:latin typeface="Verdana"/>
                <a:cs typeface="Verdana"/>
              </a:rPr>
              <a:t>lonization</a:t>
            </a:r>
            <a:endParaRPr sz="9000">
              <a:latin typeface="Verdana"/>
              <a:cs typeface="Verdana"/>
            </a:endParaRPr>
          </a:p>
          <a:p>
            <a:pPr marL="1203960">
              <a:lnSpc>
                <a:spcPct val="100000"/>
              </a:lnSpc>
              <a:spcBef>
                <a:spcPts val="1730"/>
              </a:spcBef>
            </a:pPr>
            <a:r>
              <a:rPr sz="2600" spc="-210" dirty="0">
                <a:solidFill>
                  <a:srgbClr val="663300"/>
                </a:solidFill>
                <a:latin typeface="Palatino Linotype"/>
                <a:cs typeface="Palatino Linotype"/>
              </a:rPr>
              <a:t>P</a:t>
            </a:r>
            <a:r>
              <a:rPr sz="2600" spc="370" dirty="0">
                <a:solidFill>
                  <a:srgbClr val="663300"/>
                </a:solidFill>
                <a:latin typeface="Palatino Linotype"/>
                <a:cs typeface="Palatino Linotype"/>
              </a:rPr>
              <a:t>or</a:t>
            </a:r>
            <a:r>
              <a:rPr sz="2600" spc="245" dirty="0">
                <a:solidFill>
                  <a:srgbClr val="663300"/>
                </a:solidFill>
                <a:latin typeface="Palatino Linotype"/>
                <a:cs typeface="Palatino Linotype"/>
              </a:rPr>
              <a:t>t</a:t>
            </a:r>
            <a:r>
              <a:rPr sz="2600" spc="265" dirty="0">
                <a:solidFill>
                  <a:srgbClr val="663300"/>
                </a:solidFill>
                <a:latin typeface="Palatino Linotype"/>
                <a:cs typeface="Palatino Linotype"/>
              </a:rPr>
              <a:t>ugal</a:t>
            </a:r>
            <a:r>
              <a:rPr sz="2600" spc="135" dirty="0">
                <a:solidFill>
                  <a:srgbClr val="663300"/>
                </a:solidFill>
                <a:latin typeface="Palatino Linotype"/>
                <a:cs typeface="Palatino Linotype"/>
              </a:rPr>
              <a:t>,</a:t>
            </a:r>
            <a:r>
              <a:rPr sz="2600" spc="70" dirty="0">
                <a:solidFill>
                  <a:srgbClr val="663300"/>
                </a:solidFill>
                <a:latin typeface="Palatino Linotype"/>
                <a:cs typeface="Palatino Linotype"/>
              </a:rPr>
              <a:t> </a:t>
            </a:r>
            <a:r>
              <a:rPr sz="2600" spc="190" dirty="0">
                <a:solidFill>
                  <a:srgbClr val="663300"/>
                </a:solidFill>
                <a:latin typeface="Palatino Linotype"/>
                <a:cs typeface="Palatino Linotype"/>
              </a:rPr>
              <a:t>Spain,</a:t>
            </a:r>
            <a:r>
              <a:rPr sz="2600" spc="50" dirty="0">
                <a:solidFill>
                  <a:srgbClr val="663300"/>
                </a:solidFill>
                <a:latin typeface="Palatino Linotype"/>
                <a:cs typeface="Palatino Linotype"/>
              </a:rPr>
              <a:t> </a:t>
            </a:r>
            <a:r>
              <a:rPr sz="2600" spc="195" dirty="0">
                <a:solidFill>
                  <a:srgbClr val="663300"/>
                </a:solidFill>
                <a:latin typeface="Palatino Linotype"/>
                <a:cs typeface="Palatino Linotype"/>
              </a:rPr>
              <a:t>England</a:t>
            </a:r>
            <a:r>
              <a:rPr sz="2600" spc="95" dirty="0">
                <a:solidFill>
                  <a:srgbClr val="663300"/>
                </a:solidFill>
                <a:latin typeface="Palatino Linotype"/>
                <a:cs typeface="Palatino Linotype"/>
              </a:rPr>
              <a:t>,</a:t>
            </a:r>
            <a:r>
              <a:rPr sz="2600" spc="75" dirty="0">
                <a:solidFill>
                  <a:srgbClr val="663300"/>
                </a:solidFill>
                <a:latin typeface="Palatino Linotype"/>
                <a:cs typeface="Palatino Linotype"/>
              </a:rPr>
              <a:t> </a:t>
            </a:r>
            <a:r>
              <a:rPr sz="2600" spc="-180" dirty="0">
                <a:solidFill>
                  <a:srgbClr val="663300"/>
                </a:solidFill>
                <a:latin typeface="Palatino Linotype"/>
                <a:cs typeface="Palatino Linotype"/>
              </a:rPr>
              <a:t>&amp;</a:t>
            </a:r>
            <a:r>
              <a:rPr sz="2600" spc="20" dirty="0">
                <a:solidFill>
                  <a:srgbClr val="663300"/>
                </a:solidFill>
                <a:latin typeface="Palatino Linotype"/>
                <a:cs typeface="Palatino Linotype"/>
              </a:rPr>
              <a:t> </a:t>
            </a:r>
            <a:r>
              <a:rPr sz="2600" spc="160" dirty="0">
                <a:solidFill>
                  <a:srgbClr val="663300"/>
                </a:solidFill>
                <a:latin typeface="Palatino Linotype"/>
                <a:cs typeface="Palatino Linotype"/>
              </a:rPr>
              <a:t>F</a:t>
            </a:r>
            <a:r>
              <a:rPr sz="2600" spc="20" dirty="0">
                <a:solidFill>
                  <a:srgbClr val="663300"/>
                </a:solidFill>
                <a:latin typeface="Palatino Linotype"/>
                <a:cs typeface="Palatino Linotype"/>
              </a:rPr>
              <a:t>r</a:t>
            </a:r>
            <a:r>
              <a:rPr sz="2600" spc="350" dirty="0">
                <a:solidFill>
                  <a:srgbClr val="663300"/>
                </a:solidFill>
                <a:latin typeface="Palatino Linotype"/>
                <a:cs typeface="Palatino Linotype"/>
              </a:rPr>
              <a:t>an</a:t>
            </a:r>
            <a:r>
              <a:rPr sz="2600" spc="580" dirty="0">
                <a:solidFill>
                  <a:srgbClr val="663300"/>
                </a:solidFill>
                <a:latin typeface="Palatino Linotype"/>
                <a:cs typeface="Palatino Linotype"/>
              </a:rPr>
              <a:t>c</a:t>
            </a:r>
            <a:r>
              <a:rPr sz="2600" spc="575" dirty="0">
                <a:solidFill>
                  <a:srgbClr val="663300"/>
                </a:solidFill>
                <a:latin typeface="Palatino Linotype"/>
                <a:cs typeface="Palatino Linotype"/>
              </a:rPr>
              <a:t>e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0600" y="757427"/>
            <a:ext cx="2235708" cy="2238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5672" y="952499"/>
            <a:ext cx="1647444" cy="16504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1416" y="4366259"/>
            <a:ext cx="3910583" cy="2491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6488" y="4561332"/>
            <a:ext cx="3715511" cy="2235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7732" y="460248"/>
            <a:ext cx="7668768" cy="2494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6420" y="1831848"/>
            <a:ext cx="8851392" cy="2494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40889" y="831469"/>
            <a:ext cx="7087234" cy="274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1185">
              <a:lnSpc>
                <a:spcPct val="100000"/>
              </a:lnSpc>
            </a:pPr>
            <a:r>
              <a:rPr sz="9000" spc="-245" dirty="0">
                <a:latin typeface="Verdana"/>
                <a:cs typeface="Verdana"/>
              </a:rPr>
              <a:t>Eu</a:t>
            </a:r>
            <a:r>
              <a:rPr sz="9000" spc="700" dirty="0">
                <a:latin typeface="Verdana"/>
                <a:cs typeface="Verdana"/>
              </a:rPr>
              <a:t>r</a:t>
            </a:r>
            <a:r>
              <a:rPr sz="9000" spc="844" dirty="0">
                <a:latin typeface="Verdana"/>
                <a:cs typeface="Verdana"/>
              </a:rPr>
              <a:t>o</a:t>
            </a:r>
            <a:r>
              <a:rPr sz="9000" spc="605" dirty="0">
                <a:latin typeface="Verdana"/>
                <a:cs typeface="Verdana"/>
              </a:rPr>
              <a:t>pean</a:t>
            </a:r>
            <a:r>
              <a:rPr sz="9000" spc="345" dirty="0">
                <a:latin typeface="Verdana"/>
                <a:cs typeface="Verdana"/>
              </a:rPr>
              <a:t> </a:t>
            </a:r>
            <a:r>
              <a:rPr sz="9000" spc="295" dirty="0">
                <a:latin typeface="Verdana"/>
                <a:cs typeface="Verdana"/>
              </a:rPr>
              <a:t>Explo</a:t>
            </a:r>
            <a:r>
              <a:rPr sz="9000" spc="685" dirty="0">
                <a:latin typeface="Verdana"/>
                <a:cs typeface="Verdana"/>
              </a:rPr>
              <a:t>r</a:t>
            </a:r>
            <a:r>
              <a:rPr sz="9000" spc="480" dirty="0">
                <a:latin typeface="Verdana"/>
                <a:cs typeface="Verdana"/>
              </a:rPr>
              <a:t>ation</a:t>
            </a:r>
            <a:endParaRPr sz="9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3291" y="3203448"/>
            <a:ext cx="10137648" cy="2494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7507" y="3575304"/>
            <a:ext cx="8701405" cy="198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0" spc="-170" dirty="0">
                <a:latin typeface="Verdana"/>
                <a:cs typeface="Verdana"/>
              </a:rPr>
              <a:t>&amp;</a:t>
            </a:r>
            <a:r>
              <a:rPr sz="9000" spc="-625" dirty="0">
                <a:latin typeface="Verdana"/>
                <a:cs typeface="Verdana"/>
              </a:rPr>
              <a:t> </a:t>
            </a:r>
            <a:r>
              <a:rPr sz="9000" spc="145" dirty="0">
                <a:latin typeface="Verdana"/>
                <a:cs typeface="Verdana"/>
              </a:rPr>
              <a:t>C</a:t>
            </a:r>
            <a:r>
              <a:rPr sz="9000" spc="495" dirty="0">
                <a:latin typeface="Verdana"/>
                <a:cs typeface="Verdana"/>
              </a:rPr>
              <a:t>o</a:t>
            </a:r>
            <a:r>
              <a:rPr sz="9000" spc="355" dirty="0">
                <a:latin typeface="Verdana"/>
                <a:cs typeface="Verdana"/>
              </a:rPr>
              <a:t>lonization</a:t>
            </a:r>
            <a:endParaRPr sz="9000">
              <a:latin typeface="Verdana"/>
              <a:cs typeface="Verdana"/>
            </a:endParaRPr>
          </a:p>
          <a:p>
            <a:pPr marL="1203960">
              <a:lnSpc>
                <a:spcPct val="100000"/>
              </a:lnSpc>
              <a:spcBef>
                <a:spcPts val="1730"/>
              </a:spcBef>
            </a:pPr>
            <a:r>
              <a:rPr sz="2600" spc="-210" dirty="0">
                <a:solidFill>
                  <a:srgbClr val="663300"/>
                </a:solidFill>
                <a:latin typeface="Palatino Linotype"/>
                <a:cs typeface="Palatino Linotype"/>
              </a:rPr>
              <a:t>P</a:t>
            </a:r>
            <a:r>
              <a:rPr sz="2600" spc="370" dirty="0">
                <a:solidFill>
                  <a:srgbClr val="663300"/>
                </a:solidFill>
                <a:latin typeface="Palatino Linotype"/>
                <a:cs typeface="Palatino Linotype"/>
              </a:rPr>
              <a:t>or</a:t>
            </a:r>
            <a:r>
              <a:rPr sz="2600" spc="245" dirty="0">
                <a:solidFill>
                  <a:srgbClr val="663300"/>
                </a:solidFill>
                <a:latin typeface="Palatino Linotype"/>
                <a:cs typeface="Palatino Linotype"/>
              </a:rPr>
              <a:t>t</a:t>
            </a:r>
            <a:r>
              <a:rPr sz="2600" spc="265" dirty="0">
                <a:solidFill>
                  <a:srgbClr val="663300"/>
                </a:solidFill>
                <a:latin typeface="Palatino Linotype"/>
                <a:cs typeface="Palatino Linotype"/>
              </a:rPr>
              <a:t>ugal</a:t>
            </a:r>
            <a:r>
              <a:rPr sz="2600" spc="135" dirty="0">
                <a:solidFill>
                  <a:srgbClr val="663300"/>
                </a:solidFill>
                <a:latin typeface="Palatino Linotype"/>
                <a:cs typeface="Palatino Linotype"/>
              </a:rPr>
              <a:t>,</a:t>
            </a:r>
            <a:r>
              <a:rPr sz="2600" spc="70" dirty="0">
                <a:solidFill>
                  <a:srgbClr val="663300"/>
                </a:solidFill>
                <a:latin typeface="Palatino Linotype"/>
                <a:cs typeface="Palatino Linotype"/>
              </a:rPr>
              <a:t> </a:t>
            </a:r>
            <a:r>
              <a:rPr sz="2600" spc="190" dirty="0">
                <a:solidFill>
                  <a:srgbClr val="663300"/>
                </a:solidFill>
                <a:latin typeface="Palatino Linotype"/>
                <a:cs typeface="Palatino Linotype"/>
              </a:rPr>
              <a:t>Spain,</a:t>
            </a:r>
            <a:r>
              <a:rPr sz="2600" spc="50" dirty="0">
                <a:solidFill>
                  <a:srgbClr val="663300"/>
                </a:solidFill>
                <a:latin typeface="Palatino Linotype"/>
                <a:cs typeface="Palatino Linotype"/>
              </a:rPr>
              <a:t> </a:t>
            </a:r>
            <a:r>
              <a:rPr sz="2600" spc="195" dirty="0">
                <a:solidFill>
                  <a:srgbClr val="663300"/>
                </a:solidFill>
                <a:latin typeface="Palatino Linotype"/>
                <a:cs typeface="Palatino Linotype"/>
              </a:rPr>
              <a:t>England</a:t>
            </a:r>
            <a:r>
              <a:rPr sz="2600" spc="95" dirty="0">
                <a:solidFill>
                  <a:srgbClr val="663300"/>
                </a:solidFill>
                <a:latin typeface="Palatino Linotype"/>
                <a:cs typeface="Palatino Linotype"/>
              </a:rPr>
              <a:t>,</a:t>
            </a:r>
            <a:r>
              <a:rPr sz="2600" spc="75" dirty="0">
                <a:solidFill>
                  <a:srgbClr val="663300"/>
                </a:solidFill>
                <a:latin typeface="Palatino Linotype"/>
                <a:cs typeface="Palatino Linotype"/>
              </a:rPr>
              <a:t> </a:t>
            </a:r>
            <a:r>
              <a:rPr sz="2600" spc="-180" dirty="0">
                <a:solidFill>
                  <a:srgbClr val="663300"/>
                </a:solidFill>
                <a:latin typeface="Palatino Linotype"/>
                <a:cs typeface="Palatino Linotype"/>
              </a:rPr>
              <a:t>&amp;</a:t>
            </a:r>
            <a:r>
              <a:rPr sz="2600" spc="20" dirty="0">
                <a:solidFill>
                  <a:srgbClr val="663300"/>
                </a:solidFill>
                <a:latin typeface="Palatino Linotype"/>
                <a:cs typeface="Palatino Linotype"/>
              </a:rPr>
              <a:t> </a:t>
            </a:r>
            <a:r>
              <a:rPr sz="2600" spc="160" dirty="0">
                <a:solidFill>
                  <a:srgbClr val="663300"/>
                </a:solidFill>
                <a:latin typeface="Palatino Linotype"/>
                <a:cs typeface="Palatino Linotype"/>
              </a:rPr>
              <a:t>F</a:t>
            </a:r>
            <a:r>
              <a:rPr sz="2600" spc="20" dirty="0">
                <a:solidFill>
                  <a:srgbClr val="663300"/>
                </a:solidFill>
                <a:latin typeface="Palatino Linotype"/>
                <a:cs typeface="Palatino Linotype"/>
              </a:rPr>
              <a:t>r</a:t>
            </a:r>
            <a:r>
              <a:rPr sz="2600" spc="350" dirty="0">
                <a:solidFill>
                  <a:srgbClr val="663300"/>
                </a:solidFill>
                <a:latin typeface="Palatino Linotype"/>
                <a:cs typeface="Palatino Linotype"/>
              </a:rPr>
              <a:t>an</a:t>
            </a:r>
            <a:r>
              <a:rPr sz="2600" spc="580" dirty="0">
                <a:solidFill>
                  <a:srgbClr val="663300"/>
                </a:solidFill>
                <a:latin typeface="Palatino Linotype"/>
                <a:cs typeface="Palatino Linotype"/>
              </a:rPr>
              <a:t>c</a:t>
            </a:r>
            <a:r>
              <a:rPr sz="2600" spc="575" dirty="0">
                <a:solidFill>
                  <a:srgbClr val="663300"/>
                </a:solidFill>
                <a:latin typeface="Palatino Linotype"/>
                <a:cs typeface="Palatino Linotype"/>
              </a:rPr>
              <a:t>e</a:t>
            </a:r>
            <a:endParaRPr sz="26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0600" y="757427"/>
            <a:ext cx="2235708" cy="2238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5672" y="952499"/>
            <a:ext cx="1647444" cy="16504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5351" y="460248"/>
            <a:ext cx="7655052" cy="24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9820" y="831469"/>
            <a:ext cx="6216650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20"/>
              </a:lnSpc>
            </a:pPr>
            <a:r>
              <a:rPr sz="9000" spc="65" dirty="0">
                <a:latin typeface="Verdana"/>
                <a:cs typeface="Verdana"/>
              </a:rPr>
              <a:t>The</a:t>
            </a:r>
            <a:r>
              <a:rPr sz="9000" spc="-625" dirty="0">
                <a:latin typeface="Verdana"/>
                <a:cs typeface="Verdana"/>
              </a:rPr>
              <a:t> </a:t>
            </a:r>
            <a:r>
              <a:rPr sz="9000" spc="-335" dirty="0">
                <a:latin typeface="Verdana"/>
                <a:cs typeface="Verdana"/>
              </a:rPr>
              <a:t>3</a:t>
            </a:r>
            <a:r>
              <a:rPr sz="9000" spc="-625" dirty="0">
                <a:latin typeface="Verdana"/>
                <a:cs typeface="Verdana"/>
              </a:rPr>
              <a:t> </a:t>
            </a:r>
            <a:r>
              <a:rPr sz="9000" dirty="0">
                <a:latin typeface="Verdana"/>
                <a:cs typeface="Verdana"/>
              </a:rPr>
              <a:t>G’s…</a:t>
            </a:r>
            <a:endParaRPr sz="9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42147" y="4879847"/>
            <a:ext cx="4149852" cy="1978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7219" y="5074918"/>
            <a:ext cx="3954779" cy="1741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2616" y="2335910"/>
            <a:ext cx="9304655" cy="369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algn="ctr">
              <a:lnSpc>
                <a:spcPct val="100000"/>
              </a:lnSpc>
            </a:pPr>
            <a:r>
              <a:rPr sz="2600" spc="235" dirty="0">
                <a:latin typeface="Palatino Linotype"/>
                <a:cs typeface="Palatino Linotype"/>
              </a:rPr>
              <a:t>Why</a:t>
            </a:r>
            <a:r>
              <a:rPr sz="2600" spc="75" dirty="0">
                <a:latin typeface="Palatino Linotype"/>
                <a:cs typeface="Palatino Linotype"/>
              </a:rPr>
              <a:t> </a:t>
            </a:r>
            <a:r>
              <a:rPr sz="2600" spc="145" dirty="0">
                <a:latin typeface="Palatino Linotype"/>
                <a:cs typeface="Palatino Linotype"/>
              </a:rPr>
              <a:t>did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130" dirty="0">
                <a:latin typeface="Palatino Linotype"/>
                <a:cs typeface="Palatino Linotype"/>
              </a:rPr>
              <a:t>Eu</a:t>
            </a:r>
            <a:r>
              <a:rPr sz="2600" spc="-10" dirty="0">
                <a:latin typeface="Palatino Linotype"/>
                <a:cs typeface="Palatino Linotype"/>
              </a:rPr>
              <a:t>r</a:t>
            </a:r>
            <a:r>
              <a:rPr sz="2600" spc="395" dirty="0">
                <a:latin typeface="Palatino Linotype"/>
                <a:cs typeface="Palatino Linotype"/>
              </a:rPr>
              <a:t>o</a:t>
            </a:r>
            <a:r>
              <a:rPr sz="2600" spc="325" dirty="0">
                <a:latin typeface="Palatino Linotype"/>
                <a:cs typeface="Palatino Linotype"/>
              </a:rPr>
              <a:t>peans</a:t>
            </a:r>
            <a:r>
              <a:rPr sz="2600" spc="55" dirty="0">
                <a:latin typeface="Palatino Linotype"/>
                <a:cs typeface="Palatino Linotype"/>
              </a:rPr>
              <a:t> </a:t>
            </a:r>
            <a:r>
              <a:rPr sz="2600" spc="415" dirty="0">
                <a:latin typeface="Palatino Linotype"/>
                <a:cs typeface="Palatino Linotype"/>
              </a:rPr>
              <a:t>go</a:t>
            </a:r>
            <a:r>
              <a:rPr sz="2600" spc="85" dirty="0">
                <a:latin typeface="Palatino Linotype"/>
                <a:cs typeface="Palatino Linotype"/>
              </a:rPr>
              <a:t> </a:t>
            </a:r>
            <a:r>
              <a:rPr sz="2600" spc="285" dirty="0">
                <a:latin typeface="Palatino Linotype"/>
                <a:cs typeface="Palatino Linotype"/>
              </a:rPr>
              <a:t>exploring?</a:t>
            </a:r>
            <a:endParaRPr sz="2600">
              <a:latin typeface="Palatino Linotype"/>
              <a:cs typeface="Palatino Linotype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70534" algn="l"/>
              </a:tabLst>
            </a:pPr>
            <a:r>
              <a:rPr sz="2400" spc="-20" dirty="0">
                <a:latin typeface="Palatino Linotype"/>
                <a:cs typeface="Palatino Linotype"/>
              </a:rPr>
              <a:t>GO</a:t>
            </a:r>
            <a:r>
              <a:rPr sz="2400" spc="-10" dirty="0">
                <a:latin typeface="Palatino Linotype"/>
                <a:cs typeface="Palatino Linotype"/>
              </a:rPr>
              <a:t>L</a:t>
            </a:r>
            <a:r>
              <a:rPr sz="2400" spc="-145" dirty="0">
                <a:latin typeface="Palatino Linotype"/>
                <a:cs typeface="Palatino Linotype"/>
              </a:rPr>
              <a:t>D</a:t>
            </a:r>
            <a:endParaRPr sz="24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</a:pPr>
            <a:r>
              <a:rPr sz="2400" spc="240" dirty="0">
                <a:latin typeface="Palatino Linotype"/>
                <a:cs typeface="Palatino Linotype"/>
              </a:rPr>
              <a:t>N</a:t>
            </a:r>
            <a:r>
              <a:rPr sz="2400" spc="65" dirty="0">
                <a:latin typeface="Palatino Linotype"/>
                <a:cs typeface="Palatino Linotype"/>
              </a:rPr>
              <a:t>e</a:t>
            </a:r>
            <a:r>
              <a:rPr sz="2400" spc="305" dirty="0">
                <a:latin typeface="Palatino Linotype"/>
                <a:cs typeface="Palatino Linotype"/>
              </a:rPr>
              <a:t>w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260" dirty="0">
                <a:latin typeface="Palatino Linotype"/>
                <a:cs typeface="Palatino Linotype"/>
              </a:rPr>
              <a:t>t</a:t>
            </a:r>
            <a:r>
              <a:rPr sz="2400" spc="235" dirty="0">
                <a:latin typeface="Palatino Linotype"/>
                <a:cs typeface="Palatino Linotype"/>
              </a:rPr>
              <a:t>r</a:t>
            </a:r>
            <a:r>
              <a:rPr sz="2400" spc="409" dirty="0">
                <a:latin typeface="Palatino Linotype"/>
                <a:cs typeface="Palatino Linotype"/>
              </a:rPr>
              <a:t>ade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254" dirty="0">
                <a:latin typeface="Palatino Linotype"/>
                <a:cs typeface="Palatino Linotype"/>
              </a:rPr>
              <a:t>r</a:t>
            </a:r>
            <a:r>
              <a:rPr sz="2400" spc="195" dirty="0">
                <a:latin typeface="Palatino Linotype"/>
                <a:cs typeface="Palatino Linotype"/>
              </a:rPr>
              <a:t>o</a:t>
            </a:r>
            <a:r>
              <a:rPr sz="2400" spc="204" dirty="0">
                <a:latin typeface="Palatino Linotype"/>
                <a:cs typeface="Palatino Linotype"/>
              </a:rPr>
              <a:t>u</a:t>
            </a:r>
            <a:r>
              <a:rPr sz="2400" spc="310" dirty="0">
                <a:latin typeface="Palatino Linotype"/>
                <a:cs typeface="Palatino Linotype"/>
              </a:rPr>
              <a:t>tes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365" dirty="0">
                <a:latin typeface="Palatino Linotype"/>
                <a:cs typeface="Palatino Linotype"/>
              </a:rPr>
              <a:t>o</a:t>
            </a:r>
            <a:r>
              <a:rPr sz="2400" spc="265" dirty="0">
                <a:latin typeface="Palatino Linotype"/>
                <a:cs typeface="Palatino Linotype"/>
              </a:rPr>
              <a:t>pe</a:t>
            </a:r>
            <a:r>
              <a:rPr sz="2400" spc="235" dirty="0">
                <a:latin typeface="Palatino Linotype"/>
                <a:cs typeface="Palatino Linotype"/>
              </a:rPr>
              <a:t>n</a:t>
            </a:r>
            <a:r>
              <a:rPr sz="2400" spc="355" dirty="0">
                <a:latin typeface="Palatino Linotype"/>
                <a:cs typeface="Palatino Linotype"/>
              </a:rPr>
              <a:t>ed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114" dirty="0">
                <a:latin typeface="Palatino Linotype"/>
                <a:cs typeface="Palatino Linotype"/>
              </a:rPr>
              <a:t>u</a:t>
            </a:r>
            <a:r>
              <a:rPr sz="2400" spc="120" dirty="0">
                <a:latin typeface="Palatino Linotype"/>
                <a:cs typeface="Palatino Linotype"/>
              </a:rPr>
              <a:t>p</a:t>
            </a:r>
            <a:r>
              <a:rPr sz="2400" spc="50" dirty="0">
                <a:latin typeface="Palatino Linotype"/>
                <a:cs typeface="Palatino Linotype"/>
              </a:rPr>
              <a:t> </a:t>
            </a:r>
            <a:r>
              <a:rPr sz="2400" spc="360" dirty="0">
                <a:latin typeface="Palatino Linotype"/>
                <a:cs typeface="Palatino Linotype"/>
              </a:rPr>
              <a:t>o</a:t>
            </a:r>
            <a:r>
              <a:rPr sz="2400" spc="175" dirty="0">
                <a:latin typeface="Palatino Linotype"/>
                <a:cs typeface="Palatino Linotype"/>
              </a:rPr>
              <a:t>p</a:t>
            </a:r>
            <a:r>
              <a:rPr sz="2400" spc="195" dirty="0">
                <a:latin typeface="Palatino Linotype"/>
                <a:cs typeface="Palatino Linotype"/>
              </a:rPr>
              <a:t>p</a:t>
            </a:r>
            <a:r>
              <a:rPr sz="2400" spc="395" dirty="0">
                <a:latin typeface="Palatino Linotype"/>
                <a:cs typeface="Palatino Linotype"/>
              </a:rPr>
              <a:t>o</a:t>
            </a:r>
            <a:r>
              <a:rPr sz="2400" spc="280" dirty="0">
                <a:latin typeface="Palatino Linotype"/>
                <a:cs typeface="Palatino Linotype"/>
              </a:rPr>
              <a:t>r</a:t>
            </a:r>
            <a:r>
              <a:rPr sz="2400" spc="105" dirty="0">
                <a:latin typeface="Palatino Linotype"/>
                <a:cs typeface="Palatino Linotype"/>
              </a:rPr>
              <a:t>t</a:t>
            </a:r>
            <a:r>
              <a:rPr sz="2400" spc="190" dirty="0">
                <a:latin typeface="Palatino Linotype"/>
                <a:cs typeface="Palatino Linotype"/>
              </a:rPr>
              <a:t>u</a:t>
            </a:r>
            <a:r>
              <a:rPr sz="2400" spc="185" dirty="0">
                <a:latin typeface="Palatino Linotype"/>
                <a:cs typeface="Palatino Linotype"/>
              </a:rPr>
              <a:t>nities</a:t>
            </a:r>
            <a:r>
              <a:rPr sz="2400" spc="60" dirty="0">
                <a:latin typeface="Palatino Linotype"/>
                <a:cs typeface="Palatino Linotype"/>
              </a:rPr>
              <a:t> </a:t>
            </a:r>
            <a:r>
              <a:rPr sz="2400" spc="160" dirty="0">
                <a:latin typeface="Palatino Linotype"/>
                <a:cs typeface="Palatino Linotype"/>
              </a:rPr>
              <a:t>f</a:t>
            </a:r>
            <a:r>
              <a:rPr sz="2400" spc="395" dirty="0">
                <a:latin typeface="Palatino Linotype"/>
                <a:cs typeface="Palatino Linotype"/>
              </a:rPr>
              <a:t>o</a:t>
            </a:r>
            <a:r>
              <a:rPr sz="2400" spc="290" dirty="0">
                <a:latin typeface="Palatino Linotype"/>
                <a:cs typeface="Palatino Linotype"/>
              </a:rPr>
              <a:t>r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125" dirty="0">
                <a:latin typeface="Palatino Linotype"/>
                <a:cs typeface="Palatino Linotype"/>
              </a:rPr>
              <a:t>w</a:t>
            </a:r>
            <a:r>
              <a:rPr sz="2400" spc="229" dirty="0">
                <a:latin typeface="Palatino Linotype"/>
                <a:cs typeface="Palatino Linotype"/>
              </a:rPr>
              <a:t>ealth.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70534" algn="l"/>
              </a:tabLst>
            </a:pPr>
            <a:r>
              <a:rPr sz="2400" spc="55" dirty="0">
                <a:latin typeface="Palatino Linotype"/>
                <a:cs typeface="Palatino Linotype"/>
              </a:rPr>
              <a:t>GOD</a:t>
            </a:r>
            <a:endParaRPr sz="240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</a:pPr>
            <a:r>
              <a:rPr sz="2400" spc="135" dirty="0">
                <a:latin typeface="Palatino Linotype"/>
                <a:cs typeface="Palatino Linotype"/>
              </a:rPr>
              <a:t>Mission</a:t>
            </a:r>
            <a:r>
              <a:rPr sz="2400" spc="335" dirty="0">
                <a:latin typeface="Palatino Linotype"/>
                <a:cs typeface="Palatino Linotype"/>
              </a:rPr>
              <a:t>ari</a:t>
            </a:r>
            <a:r>
              <a:rPr sz="2400" spc="415" dirty="0">
                <a:latin typeface="Palatino Linotype"/>
                <a:cs typeface="Palatino Linotype"/>
              </a:rPr>
              <a:t>e</a:t>
            </a:r>
            <a:r>
              <a:rPr sz="2400" spc="160" dirty="0">
                <a:latin typeface="Palatino Linotype"/>
                <a:cs typeface="Palatino Linotype"/>
              </a:rPr>
              <a:t>s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150" dirty="0">
                <a:latin typeface="Palatino Linotype"/>
                <a:cs typeface="Palatino Linotype"/>
              </a:rPr>
              <a:t>w</a:t>
            </a:r>
            <a:r>
              <a:rPr sz="2400" spc="295" dirty="0">
                <a:latin typeface="Palatino Linotype"/>
                <a:cs typeface="Palatino Linotype"/>
              </a:rPr>
              <a:t>an</a:t>
            </a:r>
            <a:r>
              <a:rPr sz="2400" spc="315" dirty="0">
                <a:latin typeface="Palatino Linotype"/>
                <a:cs typeface="Palatino Linotype"/>
              </a:rPr>
              <a:t>ted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290" dirty="0">
                <a:latin typeface="Palatino Linotype"/>
                <a:cs typeface="Palatino Linotype"/>
              </a:rPr>
              <a:t>to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165" dirty="0">
                <a:latin typeface="Palatino Linotype"/>
                <a:cs typeface="Palatino Linotype"/>
              </a:rPr>
              <a:t>sp</a:t>
            </a:r>
            <a:r>
              <a:rPr sz="2400" spc="229" dirty="0">
                <a:latin typeface="Palatino Linotype"/>
                <a:cs typeface="Palatino Linotype"/>
              </a:rPr>
              <a:t>r</a:t>
            </a:r>
            <a:r>
              <a:rPr sz="2400" spc="409" dirty="0">
                <a:latin typeface="Palatino Linotype"/>
                <a:cs typeface="Palatino Linotype"/>
              </a:rPr>
              <a:t>ead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170" dirty="0">
                <a:latin typeface="Palatino Linotype"/>
                <a:cs typeface="Palatino Linotype"/>
              </a:rPr>
              <a:t>Ch</a:t>
            </a:r>
            <a:r>
              <a:rPr sz="2400" spc="95" dirty="0">
                <a:latin typeface="Palatino Linotype"/>
                <a:cs typeface="Palatino Linotype"/>
              </a:rPr>
              <a:t>r</a:t>
            </a:r>
            <a:r>
              <a:rPr sz="2400" spc="175" dirty="0">
                <a:latin typeface="Palatino Linotype"/>
                <a:cs typeface="Palatino Linotype"/>
              </a:rPr>
              <a:t>isti</a:t>
            </a:r>
            <a:r>
              <a:rPr sz="2400" spc="275" dirty="0">
                <a:latin typeface="Palatino Linotype"/>
                <a:cs typeface="Palatino Linotype"/>
              </a:rPr>
              <a:t>a</a:t>
            </a:r>
            <a:r>
              <a:rPr sz="2400" spc="130" dirty="0">
                <a:latin typeface="Palatino Linotype"/>
                <a:cs typeface="Palatino Linotype"/>
              </a:rPr>
              <a:t>nit</a:t>
            </a:r>
            <a:r>
              <a:rPr sz="2400" spc="110" dirty="0">
                <a:latin typeface="Palatino Linotype"/>
                <a:cs typeface="Palatino Linotype"/>
              </a:rPr>
              <a:t>y</a:t>
            </a:r>
            <a:r>
              <a:rPr sz="2400" spc="30" dirty="0">
                <a:latin typeface="Palatino Linotype"/>
                <a:cs typeface="Palatino Linotype"/>
              </a:rPr>
              <a:t>.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70534" algn="l"/>
              </a:tabLst>
            </a:pPr>
            <a:r>
              <a:rPr sz="2400" spc="-135" dirty="0">
                <a:latin typeface="Palatino Linotype"/>
                <a:cs typeface="Palatino Linotype"/>
              </a:rPr>
              <a:t>G</a:t>
            </a:r>
            <a:r>
              <a:rPr sz="2400" spc="-210" dirty="0">
                <a:latin typeface="Palatino Linotype"/>
                <a:cs typeface="Palatino Linotype"/>
              </a:rPr>
              <a:t>L</a:t>
            </a:r>
            <a:r>
              <a:rPr sz="2400" spc="185" dirty="0">
                <a:latin typeface="Palatino Linotype"/>
                <a:cs typeface="Palatino Linotype"/>
              </a:rPr>
              <a:t>O</a:t>
            </a:r>
            <a:r>
              <a:rPr sz="2400" spc="-340" dirty="0">
                <a:latin typeface="Palatino Linotype"/>
                <a:cs typeface="Palatino Linotype"/>
              </a:rPr>
              <a:t>R</a:t>
            </a:r>
            <a:r>
              <a:rPr sz="2400" spc="135" dirty="0">
                <a:latin typeface="Palatino Linotype"/>
                <a:cs typeface="Palatino Linotype"/>
              </a:rPr>
              <a:t>Y</a:t>
            </a:r>
            <a:endParaRPr sz="2400">
              <a:latin typeface="Palatino Linotype"/>
              <a:cs typeface="Palatino Linotype"/>
            </a:endParaRPr>
          </a:p>
          <a:p>
            <a:pPr marL="469900" marR="160020">
              <a:lnSpc>
                <a:spcPct val="100000"/>
              </a:lnSpc>
            </a:pPr>
            <a:r>
              <a:rPr sz="2400" spc="190" dirty="0">
                <a:latin typeface="Palatino Linotype"/>
                <a:cs typeface="Palatino Linotype"/>
              </a:rPr>
              <a:t>Explo</a:t>
            </a:r>
            <a:r>
              <a:rPr sz="2400" spc="50" dirty="0">
                <a:latin typeface="Palatino Linotype"/>
                <a:cs typeface="Palatino Linotype"/>
              </a:rPr>
              <a:t>r</a:t>
            </a:r>
            <a:r>
              <a:rPr sz="2400" spc="340" dirty="0">
                <a:latin typeface="Palatino Linotype"/>
                <a:cs typeface="Palatino Linotype"/>
              </a:rPr>
              <a:t>ers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110" dirty="0">
                <a:latin typeface="Palatino Linotype"/>
                <a:cs typeface="Palatino Linotype"/>
              </a:rPr>
              <a:t>w</a:t>
            </a:r>
            <a:r>
              <a:rPr sz="2400" spc="475" dirty="0">
                <a:latin typeface="Palatino Linotype"/>
                <a:cs typeface="Palatino Linotype"/>
              </a:rPr>
              <a:t>e</a:t>
            </a:r>
            <a:r>
              <a:rPr sz="2400" spc="290" dirty="0">
                <a:latin typeface="Palatino Linotype"/>
                <a:cs typeface="Palatino Linotype"/>
              </a:rPr>
              <a:t>r</a:t>
            </a:r>
            <a:r>
              <a:rPr sz="2400" spc="525" dirty="0">
                <a:latin typeface="Palatino Linotype"/>
                <a:cs typeface="Palatino Linotype"/>
              </a:rPr>
              <a:t>e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590" dirty="0">
                <a:latin typeface="Palatino Linotype"/>
                <a:cs typeface="Palatino Linotype"/>
              </a:rPr>
              <a:t>c</a:t>
            </a:r>
            <a:r>
              <a:rPr sz="2400" spc="220" dirty="0">
                <a:latin typeface="Palatino Linotype"/>
                <a:cs typeface="Palatino Linotype"/>
              </a:rPr>
              <a:t>o</a:t>
            </a:r>
            <a:r>
              <a:rPr sz="2400" spc="229" dirty="0">
                <a:latin typeface="Palatino Linotype"/>
                <a:cs typeface="Palatino Linotype"/>
              </a:rPr>
              <a:t>n</a:t>
            </a:r>
            <a:r>
              <a:rPr sz="2400" spc="225" dirty="0">
                <a:latin typeface="Palatino Linotype"/>
                <a:cs typeface="Palatino Linotype"/>
              </a:rPr>
              <a:t>sider</a:t>
            </a:r>
            <a:r>
              <a:rPr sz="2400" spc="355" dirty="0">
                <a:latin typeface="Palatino Linotype"/>
                <a:cs typeface="Palatino Linotype"/>
              </a:rPr>
              <a:t>ed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180" dirty="0">
                <a:latin typeface="Palatino Linotype"/>
                <a:cs typeface="Palatino Linotype"/>
              </a:rPr>
              <a:t>f</a:t>
            </a:r>
            <a:r>
              <a:rPr sz="2400" spc="320" dirty="0">
                <a:latin typeface="Palatino Linotype"/>
                <a:cs typeface="Palatino Linotype"/>
              </a:rPr>
              <a:t>amo</a:t>
            </a:r>
            <a:r>
              <a:rPr sz="2400" spc="290" dirty="0">
                <a:latin typeface="Palatino Linotype"/>
                <a:cs typeface="Palatino Linotype"/>
              </a:rPr>
              <a:t>u</a:t>
            </a:r>
            <a:r>
              <a:rPr sz="2400" spc="160" dirty="0">
                <a:latin typeface="Palatino Linotype"/>
                <a:cs typeface="Palatino Linotype"/>
              </a:rPr>
              <a:t>s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355" dirty="0">
                <a:latin typeface="Palatino Linotype"/>
                <a:cs typeface="Palatino Linotype"/>
              </a:rPr>
              <a:t>he</a:t>
            </a:r>
            <a:r>
              <a:rPr sz="2400" spc="180" dirty="0">
                <a:latin typeface="Palatino Linotype"/>
                <a:cs typeface="Palatino Linotype"/>
              </a:rPr>
              <a:t>r</a:t>
            </a:r>
            <a:r>
              <a:rPr sz="2400" spc="360" dirty="0">
                <a:latin typeface="Palatino Linotype"/>
                <a:cs typeface="Palatino Linotype"/>
              </a:rPr>
              <a:t>oe</a:t>
            </a:r>
            <a:r>
              <a:rPr sz="2400" spc="295" dirty="0">
                <a:latin typeface="Palatino Linotype"/>
                <a:cs typeface="Palatino Linotype"/>
              </a:rPr>
              <a:t>s</a:t>
            </a:r>
            <a:r>
              <a:rPr sz="2400" spc="140" dirty="0">
                <a:latin typeface="Palatino Linotype"/>
                <a:cs typeface="Palatino Linotype"/>
              </a:rPr>
              <a:t>;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580" dirty="0">
                <a:latin typeface="Palatino Linotype"/>
                <a:cs typeface="Palatino Linotype"/>
              </a:rPr>
              <a:t>c</a:t>
            </a:r>
            <a:r>
              <a:rPr sz="2400" spc="195" dirty="0">
                <a:latin typeface="Palatino Linotype"/>
                <a:cs typeface="Palatino Linotype"/>
              </a:rPr>
              <a:t>o</a:t>
            </a:r>
            <a:r>
              <a:rPr sz="2400" spc="204" dirty="0">
                <a:latin typeface="Palatino Linotype"/>
                <a:cs typeface="Palatino Linotype"/>
              </a:rPr>
              <a:t>u</a:t>
            </a:r>
            <a:r>
              <a:rPr sz="2400" spc="60" dirty="0">
                <a:latin typeface="Palatino Linotype"/>
                <a:cs typeface="Palatino Linotype"/>
              </a:rPr>
              <a:t>n</a:t>
            </a:r>
            <a:r>
              <a:rPr sz="2400" spc="260" dirty="0">
                <a:latin typeface="Palatino Linotype"/>
                <a:cs typeface="Palatino Linotype"/>
              </a:rPr>
              <a:t>tries</a:t>
            </a:r>
            <a:r>
              <a:rPr sz="2400" spc="170" dirty="0">
                <a:latin typeface="Palatino Linotype"/>
                <a:cs typeface="Palatino Linotype"/>
              </a:rPr>
              <a:t> </a:t>
            </a:r>
            <a:r>
              <a:rPr sz="2400" spc="585" dirty="0">
                <a:latin typeface="Palatino Linotype"/>
                <a:cs typeface="Palatino Linotype"/>
              </a:rPr>
              <a:t>c</a:t>
            </a:r>
            <a:r>
              <a:rPr sz="2400" spc="254" dirty="0">
                <a:latin typeface="Palatino Linotype"/>
                <a:cs typeface="Palatino Linotype"/>
              </a:rPr>
              <a:t>o</a:t>
            </a:r>
            <a:r>
              <a:rPr sz="2400" spc="409" dirty="0">
                <a:latin typeface="Palatino Linotype"/>
                <a:cs typeface="Palatino Linotype"/>
              </a:rPr>
              <a:t>m</a:t>
            </a:r>
            <a:r>
              <a:rPr sz="2400" spc="330" dirty="0">
                <a:latin typeface="Palatino Linotype"/>
                <a:cs typeface="Palatino Linotype"/>
              </a:rPr>
              <a:t>peted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160" dirty="0">
                <a:latin typeface="Palatino Linotype"/>
                <a:cs typeface="Palatino Linotype"/>
              </a:rPr>
              <a:t>f</a:t>
            </a:r>
            <a:r>
              <a:rPr sz="2400" spc="390" dirty="0">
                <a:latin typeface="Palatino Linotype"/>
                <a:cs typeface="Palatino Linotype"/>
              </a:rPr>
              <a:t>o</a:t>
            </a:r>
            <a:r>
              <a:rPr sz="2400" spc="285" dirty="0">
                <a:latin typeface="Palatino Linotype"/>
                <a:cs typeface="Palatino Linotype"/>
              </a:rPr>
              <a:t>r</a:t>
            </a:r>
            <a:r>
              <a:rPr sz="2400" spc="70" dirty="0">
                <a:latin typeface="Palatino Linotype"/>
                <a:cs typeface="Palatino Linotype"/>
              </a:rPr>
              <a:t> </a:t>
            </a:r>
            <a:r>
              <a:rPr sz="2400" spc="580" dirty="0">
                <a:latin typeface="Palatino Linotype"/>
                <a:cs typeface="Palatino Linotype"/>
              </a:rPr>
              <a:t>c</a:t>
            </a:r>
            <a:r>
              <a:rPr sz="2400" spc="270" dirty="0">
                <a:latin typeface="Palatino Linotype"/>
                <a:cs typeface="Palatino Linotype"/>
              </a:rPr>
              <a:t>o</a:t>
            </a:r>
            <a:r>
              <a:rPr sz="2400" spc="125" dirty="0">
                <a:latin typeface="Palatino Linotype"/>
                <a:cs typeface="Palatino Linotype"/>
              </a:rPr>
              <a:t>lo</a:t>
            </a:r>
            <a:r>
              <a:rPr sz="2400" spc="160" dirty="0">
                <a:latin typeface="Palatino Linotype"/>
                <a:cs typeface="Palatino Linotype"/>
              </a:rPr>
              <a:t>n</a:t>
            </a:r>
            <a:r>
              <a:rPr sz="2400" spc="185" dirty="0">
                <a:latin typeface="Palatino Linotype"/>
                <a:cs typeface="Palatino Linotype"/>
              </a:rPr>
              <a:t>ies.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027" y="0"/>
            <a:ext cx="111800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144779"/>
            <a:ext cx="10591800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9991" y="460248"/>
            <a:ext cx="3924300" cy="24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8203" y="460248"/>
            <a:ext cx="7147559" cy="2494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64460" y="831469"/>
            <a:ext cx="816483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0" spc="60" dirty="0">
                <a:latin typeface="Verdana"/>
                <a:cs typeface="Verdana"/>
              </a:rPr>
              <a:t>The</a:t>
            </a:r>
            <a:r>
              <a:rPr sz="9000" spc="-615" dirty="0">
                <a:latin typeface="Verdana"/>
                <a:cs typeface="Verdana"/>
              </a:rPr>
              <a:t> </a:t>
            </a:r>
            <a:r>
              <a:rPr sz="9000" spc="390" dirty="0">
                <a:latin typeface="Verdana"/>
                <a:cs typeface="Verdana"/>
              </a:rPr>
              <a:t>Crusades</a:t>
            </a:r>
            <a:endParaRPr sz="9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2616" y="2336419"/>
            <a:ext cx="9591040" cy="384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spc="185" dirty="0">
                <a:latin typeface="Palatino Linotype"/>
                <a:cs typeface="Palatino Linotype"/>
              </a:rPr>
              <a:t>Th</a:t>
            </a:r>
            <a:r>
              <a:rPr sz="2800" spc="150" dirty="0">
                <a:latin typeface="Palatino Linotype"/>
                <a:cs typeface="Palatino Linotype"/>
              </a:rPr>
              <a:t>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Crusade</a:t>
            </a:r>
            <a:r>
              <a:rPr sz="2800" spc="229" dirty="0">
                <a:latin typeface="Palatino Linotype"/>
                <a:cs typeface="Palatino Linotype"/>
              </a:rPr>
              <a:t>s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w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65" dirty="0">
                <a:latin typeface="Palatino Linotype"/>
                <a:cs typeface="Palatino Linotype"/>
              </a:rPr>
              <a:t>military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480" dirty="0">
                <a:latin typeface="Palatino Linotype"/>
                <a:cs typeface="Palatino Linotype"/>
              </a:rPr>
              <a:t>exp</a:t>
            </a:r>
            <a:r>
              <a:rPr sz="2800" spc="420" dirty="0">
                <a:latin typeface="Palatino Linotype"/>
                <a:cs typeface="Palatino Linotype"/>
              </a:rPr>
              <a:t>e</a:t>
            </a:r>
            <a:r>
              <a:rPr sz="2800" spc="185" dirty="0">
                <a:latin typeface="Palatino Linotype"/>
                <a:cs typeface="Palatino Linotype"/>
              </a:rPr>
              <a:t>ditions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285" dirty="0">
                <a:latin typeface="Palatino Linotype"/>
                <a:cs typeface="Palatino Linotype"/>
              </a:rPr>
              <a:t>se</a:t>
            </a:r>
            <a:r>
              <a:rPr sz="2800" spc="305" dirty="0">
                <a:latin typeface="Palatino Linotype"/>
                <a:cs typeface="Palatino Linotype"/>
              </a:rPr>
              <a:t>n</a:t>
            </a:r>
            <a:r>
              <a:rPr sz="2800" spc="275" dirty="0">
                <a:latin typeface="Palatino Linotype"/>
                <a:cs typeface="Palatino Linotype"/>
              </a:rPr>
              <a:t>t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509" dirty="0">
                <a:latin typeface="Palatino Linotype"/>
                <a:cs typeface="Palatino Linotype"/>
              </a:rPr>
              <a:t>by</a:t>
            </a:r>
            <a:r>
              <a:rPr sz="2800" spc="22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10" dirty="0">
                <a:latin typeface="Palatino Linotype"/>
                <a:cs typeface="Palatino Linotype"/>
              </a:rPr>
              <a:t>C</a:t>
            </a:r>
            <a:r>
              <a:rPr sz="2800" spc="335" dirty="0">
                <a:latin typeface="Palatino Linotype"/>
                <a:cs typeface="Palatino Linotype"/>
              </a:rPr>
              <a:t>ath</a:t>
            </a:r>
            <a:r>
              <a:rPr sz="2800" spc="295" dirty="0">
                <a:latin typeface="Palatino Linotype"/>
                <a:cs typeface="Palatino Linotype"/>
              </a:rPr>
              <a:t>o</a:t>
            </a:r>
            <a:r>
              <a:rPr sz="2800" spc="245" dirty="0">
                <a:latin typeface="Palatino Linotype"/>
                <a:cs typeface="Palatino Linotype"/>
              </a:rPr>
              <a:t>lic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160" dirty="0">
                <a:latin typeface="Palatino Linotype"/>
                <a:cs typeface="Palatino Linotype"/>
              </a:rPr>
              <a:t>Chu</a:t>
            </a:r>
            <a:r>
              <a:rPr sz="2800" spc="45" dirty="0">
                <a:latin typeface="Palatino Linotype"/>
                <a:cs typeface="Palatino Linotype"/>
              </a:rPr>
              <a:t>r</a:t>
            </a:r>
            <a:r>
              <a:rPr sz="2800" spc="365" dirty="0">
                <a:latin typeface="Palatino Linotype"/>
                <a:cs typeface="Palatino Linotype"/>
              </a:rPr>
              <a:t>c</a:t>
            </a:r>
            <a:r>
              <a:rPr sz="2800" spc="490" dirty="0">
                <a:latin typeface="Palatino Linotype"/>
                <a:cs typeface="Palatino Linotype"/>
              </a:rPr>
              <a:t>h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645" dirty="0">
                <a:latin typeface="Palatino Linotype"/>
                <a:cs typeface="Palatino Linotype"/>
              </a:rPr>
              <a:t>c</a:t>
            </a:r>
            <a:r>
              <a:rPr sz="2800" spc="290" dirty="0">
                <a:latin typeface="Palatino Linotype"/>
                <a:cs typeface="Palatino Linotype"/>
              </a:rPr>
              <a:t>aptu</a:t>
            </a:r>
            <a:r>
              <a:rPr sz="2800" spc="260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5" dirty="0">
                <a:latin typeface="Palatino Linotype"/>
                <a:cs typeface="Palatino Linotype"/>
              </a:rPr>
              <a:t>H</a:t>
            </a:r>
            <a:r>
              <a:rPr sz="2800" spc="-85" dirty="0">
                <a:latin typeface="Palatino Linotype"/>
                <a:cs typeface="Palatino Linotype"/>
              </a:rPr>
              <a:t>o</a:t>
            </a:r>
            <a:r>
              <a:rPr sz="2800" spc="-75" dirty="0">
                <a:latin typeface="Palatino Linotype"/>
                <a:cs typeface="Palatino Linotype"/>
              </a:rPr>
              <a:t>l</a:t>
            </a:r>
            <a:r>
              <a:rPr sz="2800" spc="440" dirty="0">
                <a:latin typeface="Palatino Linotype"/>
                <a:cs typeface="Palatino Linotype"/>
              </a:rPr>
              <a:t>y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30" dirty="0">
                <a:latin typeface="Palatino Linotype"/>
                <a:cs typeface="Palatino Linotype"/>
              </a:rPr>
              <a:t>Land</a:t>
            </a:r>
            <a:r>
              <a:rPr sz="2800" spc="55" dirty="0">
                <a:latin typeface="Palatino Linotype"/>
                <a:cs typeface="Palatino Linotype"/>
              </a:rPr>
              <a:t> 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295" dirty="0">
                <a:latin typeface="Palatino Linotype"/>
                <a:cs typeface="Palatino Linotype"/>
              </a:rPr>
              <a:t>o</a:t>
            </a:r>
            <a:r>
              <a:rPr sz="2800" spc="484" dirty="0">
                <a:latin typeface="Palatino Linotype"/>
                <a:cs typeface="Palatino Linotype"/>
              </a:rPr>
              <a:t>m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10" dirty="0">
                <a:latin typeface="Palatino Linotype"/>
                <a:cs typeface="Palatino Linotype"/>
              </a:rPr>
              <a:t>Musli</a:t>
            </a:r>
            <a:r>
              <a:rPr sz="2800" spc="200" dirty="0">
                <a:latin typeface="Palatino Linotype"/>
                <a:cs typeface="Palatino Linotype"/>
              </a:rPr>
              <a:t>m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Tur</a:t>
            </a:r>
            <a:r>
              <a:rPr sz="2800" spc="55" dirty="0">
                <a:latin typeface="Palatino Linotype"/>
                <a:cs typeface="Palatino Linotype"/>
              </a:rPr>
              <a:t>k</a:t>
            </a:r>
            <a:r>
              <a:rPr sz="2800" spc="110" dirty="0">
                <a:latin typeface="Palatino Linotype"/>
                <a:cs typeface="Palatino Linotype"/>
              </a:rPr>
              <a:t>s.</a:t>
            </a:r>
            <a:endParaRPr sz="2800">
              <a:latin typeface="Palatino Linotype"/>
              <a:cs typeface="Palatino Linotype"/>
            </a:endParaRPr>
          </a:p>
          <a:p>
            <a:pPr marL="469900" marR="539115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2800" spc="-50" dirty="0">
                <a:latin typeface="Palatino Linotype"/>
                <a:cs typeface="Palatino Linotype"/>
              </a:rPr>
              <a:t>T</a:t>
            </a:r>
            <a:r>
              <a:rPr sz="2800" spc="-45" dirty="0">
                <a:latin typeface="Palatino Linotype"/>
                <a:cs typeface="Palatino Linotype"/>
              </a:rPr>
              <a:t>h</a:t>
            </a:r>
            <a:r>
              <a:rPr sz="2800" spc="470" dirty="0">
                <a:latin typeface="Palatino Linotype"/>
                <a:cs typeface="Palatino Linotype"/>
              </a:rPr>
              <a:t>e</a:t>
            </a:r>
            <a:r>
              <a:rPr sz="2800" spc="440" dirty="0">
                <a:latin typeface="Palatino Linotype"/>
                <a:cs typeface="Palatino Linotype"/>
              </a:rPr>
              <a:t>y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50" dirty="0">
                <a:latin typeface="Palatino Linotype"/>
                <a:cs typeface="Palatino Linotype"/>
              </a:rPr>
              <a:t>w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70" dirty="0">
                <a:latin typeface="Palatino Linotype"/>
                <a:cs typeface="Palatino Linotype"/>
              </a:rPr>
              <a:t>n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254" dirty="0">
                <a:latin typeface="Palatino Linotype"/>
                <a:cs typeface="Palatino Linotype"/>
              </a:rPr>
              <a:t>t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50" dirty="0">
                <a:latin typeface="Palatino Linotype"/>
                <a:cs typeface="Palatino Linotype"/>
              </a:rPr>
              <a:t>su</a:t>
            </a:r>
            <a:r>
              <a:rPr sz="2800" spc="295" dirty="0">
                <a:latin typeface="Palatino Linotype"/>
                <a:cs typeface="Palatino Linotype"/>
              </a:rPr>
              <a:t>c</a:t>
            </a:r>
            <a:r>
              <a:rPr sz="2800" spc="610" dirty="0">
                <a:latin typeface="Palatino Linotype"/>
                <a:cs typeface="Palatino Linotype"/>
              </a:rPr>
              <a:t>c</a:t>
            </a:r>
            <a:r>
              <a:rPr sz="2800" spc="355" dirty="0">
                <a:latin typeface="Palatino Linotype"/>
                <a:cs typeface="Palatino Linotype"/>
              </a:rPr>
              <a:t>ess</a:t>
            </a:r>
            <a:r>
              <a:rPr sz="2800" spc="270" dirty="0">
                <a:latin typeface="Palatino Linotype"/>
                <a:cs typeface="Palatino Linotype"/>
              </a:rPr>
              <a:t>f</a:t>
            </a:r>
            <a:r>
              <a:rPr sz="2800" spc="70" dirty="0">
                <a:latin typeface="Palatino Linotype"/>
                <a:cs typeface="Palatino Linotype"/>
              </a:rPr>
              <a:t>ul</a:t>
            </a:r>
            <a:r>
              <a:rPr sz="2800" spc="40" dirty="0">
                <a:latin typeface="Palatino Linotype"/>
                <a:cs typeface="Palatino Linotype"/>
              </a:rPr>
              <a:t>,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360" dirty="0">
                <a:latin typeface="Palatino Linotype"/>
                <a:cs typeface="Palatino Linotype"/>
              </a:rPr>
              <a:t>bu</a:t>
            </a:r>
            <a:r>
              <a:rPr sz="2800" spc="204" dirty="0">
                <a:latin typeface="Palatino Linotype"/>
                <a:cs typeface="Palatino Linotype"/>
              </a:rPr>
              <a:t>t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55" dirty="0">
                <a:latin typeface="Palatino Linotype"/>
                <a:cs typeface="Palatino Linotype"/>
              </a:rPr>
              <a:t>did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365" dirty="0">
                <a:latin typeface="Palatino Linotype"/>
                <a:cs typeface="Palatino Linotype"/>
              </a:rPr>
              <a:t>ha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605" dirty="0">
                <a:latin typeface="Palatino Linotype"/>
                <a:cs typeface="Palatino Linotype"/>
              </a:rPr>
              <a:t>a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140" dirty="0">
                <a:latin typeface="Palatino Linotype"/>
                <a:cs typeface="Palatino Linotype"/>
              </a:rPr>
              <a:t>f</a:t>
            </a:r>
            <a:r>
              <a:rPr sz="2800" spc="530" dirty="0">
                <a:latin typeface="Palatino Linotype"/>
                <a:cs typeface="Palatino Linotype"/>
              </a:rPr>
              <a:t>e</a:t>
            </a:r>
            <a:r>
              <a:rPr sz="2800" spc="350" dirty="0">
                <a:latin typeface="Palatino Linotype"/>
                <a:cs typeface="Palatino Linotype"/>
              </a:rPr>
              <a:t>w</a:t>
            </a:r>
            <a:r>
              <a:rPr sz="2800" spc="105" dirty="0">
                <a:latin typeface="Palatino Linotype"/>
                <a:cs typeface="Palatino Linotype"/>
              </a:rPr>
              <a:t> </a:t>
            </a:r>
            <a:r>
              <a:rPr sz="2800" spc="220" dirty="0">
                <a:latin typeface="Palatino Linotype"/>
                <a:cs typeface="Palatino Linotype"/>
              </a:rPr>
              <a:t>posit</a:t>
            </a:r>
            <a:r>
              <a:rPr sz="2800" spc="-65" dirty="0">
                <a:latin typeface="Palatino Linotype"/>
                <a:cs typeface="Palatino Linotype"/>
              </a:rPr>
              <a:t>i</a:t>
            </a:r>
            <a:r>
              <a:rPr sz="2800" spc="320" dirty="0">
                <a:latin typeface="Palatino Linotype"/>
                <a:cs typeface="Palatino Linotype"/>
              </a:rPr>
              <a:t>v</a:t>
            </a:r>
            <a:r>
              <a:rPr sz="2800" spc="615" dirty="0">
                <a:latin typeface="Palatino Linotype"/>
                <a:cs typeface="Palatino Linotype"/>
              </a:rPr>
              <a:t>e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270" dirty="0">
                <a:latin typeface="Palatino Linotype"/>
                <a:cs typeface="Palatino Linotype"/>
              </a:rPr>
              <a:t>r</a:t>
            </a:r>
            <a:r>
              <a:rPr sz="2800" spc="190" dirty="0">
                <a:latin typeface="Palatino Linotype"/>
                <a:cs typeface="Palatino Linotype"/>
              </a:rPr>
              <a:t>esults:</a:t>
            </a:r>
            <a:endParaRPr sz="2800">
              <a:latin typeface="Palatino Linotype"/>
              <a:cs typeface="Palatino Linotype"/>
            </a:endParaRPr>
          </a:p>
          <a:p>
            <a:pPr marL="984885" lvl="1" indent="-514984">
              <a:lnSpc>
                <a:spcPct val="100000"/>
              </a:lnSpc>
              <a:buAutoNum type="arabicPeriod"/>
              <a:tabLst>
                <a:tab pos="985519" algn="l"/>
              </a:tabLst>
            </a:pPr>
            <a:r>
              <a:rPr sz="2800" spc="135" dirty="0">
                <a:latin typeface="Palatino Linotype"/>
                <a:cs typeface="Palatino Linotype"/>
              </a:rPr>
              <a:t>Eu</a:t>
            </a:r>
            <a:r>
              <a:rPr sz="2800" dirty="0">
                <a:latin typeface="Palatino Linotype"/>
                <a:cs typeface="Palatino Linotype"/>
              </a:rPr>
              <a:t>r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484" dirty="0">
                <a:latin typeface="Palatino Linotype"/>
                <a:cs typeface="Palatino Linotype"/>
              </a:rPr>
              <a:t>pe</a:t>
            </a:r>
            <a:r>
              <a:rPr sz="2800" spc="434" dirty="0">
                <a:latin typeface="Palatino Linotype"/>
                <a:cs typeface="Palatino Linotype"/>
              </a:rPr>
              <a:t>a</a:t>
            </a:r>
            <a:r>
              <a:rPr sz="2800" spc="160" dirty="0">
                <a:latin typeface="Palatino Linotype"/>
                <a:cs typeface="Palatino Linotype"/>
              </a:rPr>
              <a:t>ns</a:t>
            </a:r>
            <a:r>
              <a:rPr sz="2800" spc="135" dirty="0">
                <a:latin typeface="Palatino Linotype"/>
                <a:cs typeface="Palatino Linotype"/>
              </a:rPr>
              <a:t> </a:t>
            </a:r>
            <a:r>
              <a:rPr sz="2800" spc="355" dirty="0">
                <a:latin typeface="Palatino Linotype"/>
                <a:cs typeface="Palatino Linotype"/>
              </a:rPr>
              <a:t>le</a:t>
            </a:r>
            <a:r>
              <a:rPr sz="2800" spc="450" dirty="0">
                <a:latin typeface="Palatino Linotype"/>
                <a:cs typeface="Palatino Linotype"/>
              </a:rPr>
              <a:t>a</a:t>
            </a:r>
            <a:r>
              <a:rPr sz="2800" spc="210" dirty="0">
                <a:latin typeface="Palatino Linotype"/>
                <a:cs typeface="Palatino Linotype"/>
              </a:rPr>
              <a:t>r</a:t>
            </a:r>
            <a:r>
              <a:rPr sz="2800" spc="250" dirty="0">
                <a:latin typeface="Palatino Linotype"/>
                <a:cs typeface="Palatino Linotype"/>
              </a:rPr>
              <a:t>n</a:t>
            </a:r>
            <a:r>
              <a:rPr sz="2800" spc="409" dirty="0">
                <a:latin typeface="Palatino Linotype"/>
                <a:cs typeface="Palatino Linotype"/>
              </a:rPr>
              <a:t>ed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65" dirty="0">
                <a:latin typeface="Palatino Linotype"/>
                <a:cs typeface="Palatino Linotype"/>
              </a:rPr>
              <a:t>d</a:t>
            </a:r>
            <a:r>
              <a:rPr sz="2800" spc="140" dirty="0">
                <a:latin typeface="Palatino Linotype"/>
                <a:cs typeface="Palatino Linotype"/>
              </a:rPr>
              <a:t>r</a:t>
            </a:r>
            <a:r>
              <a:rPr sz="2800" spc="480" dirty="0">
                <a:latin typeface="Palatino Linotype"/>
                <a:cs typeface="Palatino Linotype"/>
              </a:rPr>
              <a:t>aw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bette</a:t>
            </a:r>
            <a:r>
              <a:rPr sz="2800" spc="425" dirty="0">
                <a:latin typeface="Palatino Linotype"/>
                <a:cs typeface="Palatino Linotype"/>
              </a:rPr>
              <a:t>r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630" dirty="0">
                <a:latin typeface="Palatino Linotype"/>
                <a:cs typeface="Palatino Linotype"/>
              </a:rPr>
              <a:t>m</a:t>
            </a:r>
            <a:r>
              <a:rPr sz="2800" spc="340" dirty="0">
                <a:latin typeface="Palatino Linotype"/>
                <a:cs typeface="Palatino Linotype"/>
              </a:rPr>
              <a:t>a</a:t>
            </a:r>
            <a:r>
              <a:rPr sz="2800" spc="195" dirty="0">
                <a:latin typeface="Palatino Linotype"/>
                <a:cs typeface="Palatino Linotype"/>
              </a:rPr>
              <a:t>ps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345" dirty="0">
                <a:latin typeface="Palatino Linotype"/>
                <a:cs typeface="Palatino Linotype"/>
              </a:rPr>
              <a:t>a</a:t>
            </a:r>
            <a:r>
              <a:rPr sz="2800" spc="385" dirty="0">
                <a:latin typeface="Palatino Linotype"/>
                <a:cs typeface="Palatino Linotype"/>
              </a:rPr>
              <a:t>n</a:t>
            </a:r>
            <a:r>
              <a:rPr sz="2800" spc="210" dirty="0">
                <a:latin typeface="Palatino Linotype"/>
                <a:cs typeface="Palatino Linotype"/>
              </a:rPr>
              <a:t>d</a:t>
            </a:r>
            <a:endParaRPr sz="2800">
              <a:latin typeface="Palatino Linotype"/>
              <a:cs typeface="Palatino Linotype"/>
            </a:endParaRPr>
          </a:p>
          <a:p>
            <a:pPr marL="984885">
              <a:lnSpc>
                <a:spcPct val="100000"/>
              </a:lnSpc>
            </a:pPr>
            <a:r>
              <a:rPr sz="2800" spc="155" dirty="0">
                <a:latin typeface="Palatino Linotype"/>
                <a:cs typeface="Palatino Linotype"/>
              </a:rPr>
              <a:t>buil</a:t>
            </a:r>
            <a:r>
              <a:rPr sz="2800" spc="225" dirty="0">
                <a:latin typeface="Palatino Linotype"/>
                <a:cs typeface="Palatino Linotype"/>
              </a:rPr>
              <a:t>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459" dirty="0">
                <a:latin typeface="Palatino Linotype"/>
                <a:cs typeface="Palatino Linotype"/>
              </a:rPr>
              <a:t>bette</a:t>
            </a:r>
            <a:r>
              <a:rPr sz="2800" spc="425" dirty="0">
                <a:latin typeface="Palatino Linotype"/>
                <a:cs typeface="Palatino Linotype"/>
              </a:rPr>
              <a:t>r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ships</a:t>
            </a:r>
            <a:r>
              <a:rPr sz="2800" spc="35" dirty="0">
                <a:latin typeface="Palatino Linotype"/>
                <a:cs typeface="Palatino Linotype"/>
              </a:rPr>
              <a:t>.</a:t>
            </a:r>
            <a:endParaRPr sz="2800">
              <a:latin typeface="Palatino Linotype"/>
              <a:cs typeface="Palatino Linotype"/>
            </a:endParaRPr>
          </a:p>
          <a:p>
            <a:pPr marL="984885" lvl="1" indent="-514984">
              <a:lnSpc>
                <a:spcPct val="100000"/>
              </a:lnSpc>
              <a:buAutoNum type="arabicPeriod" startAt="2"/>
              <a:tabLst>
                <a:tab pos="985519" algn="l"/>
              </a:tabLst>
            </a:pPr>
            <a:r>
              <a:rPr sz="2800" spc="175" dirty="0">
                <a:latin typeface="Palatino Linotype"/>
                <a:cs typeface="Palatino Linotype"/>
              </a:rPr>
              <a:t>Ex</a:t>
            </a:r>
            <a:r>
              <a:rPr sz="2800" spc="200" dirty="0">
                <a:latin typeface="Palatino Linotype"/>
                <a:cs typeface="Palatino Linotype"/>
              </a:rPr>
              <a:t>p</a:t>
            </a:r>
            <a:r>
              <a:rPr sz="2800" spc="325" dirty="0">
                <a:latin typeface="Palatino Linotype"/>
                <a:cs typeface="Palatino Linotype"/>
              </a:rPr>
              <a:t>ose</a:t>
            </a:r>
            <a:r>
              <a:rPr sz="2800" spc="420" dirty="0">
                <a:latin typeface="Palatino Linotype"/>
                <a:cs typeface="Palatino Linotype"/>
              </a:rPr>
              <a:t>d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135" dirty="0">
                <a:latin typeface="Palatino Linotype"/>
                <a:cs typeface="Palatino Linotype"/>
              </a:rPr>
              <a:t>Eu</a:t>
            </a:r>
            <a:r>
              <a:rPr sz="2800" spc="5" dirty="0">
                <a:latin typeface="Palatino Linotype"/>
                <a:cs typeface="Palatino Linotype"/>
              </a:rPr>
              <a:t>r</a:t>
            </a:r>
            <a:r>
              <a:rPr sz="2800" spc="420" dirty="0">
                <a:latin typeface="Palatino Linotype"/>
                <a:cs typeface="Palatino Linotype"/>
              </a:rPr>
              <a:t>o</a:t>
            </a:r>
            <a:r>
              <a:rPr sz="2800" spc="345" dirty="0">
                <a:latin typeface="Palatino Linotype"/>
                <a:cs typeface="Palatino Linotype"/>
              </a:rPr>
              <a:t>peans</a:t>
            </a:r>
            <a:r>
              <a:rPr sz="2800" spc="130" dirty="0">
                <a:latin typeface="Palatino Linotype"/>
                <a:cs typeface="Palatino Linotype"/>
              </a:rPr>
              <a:t> </a:t>
            </a:r>
            <a:r>
              <a:rPr sz="2800" spc="340" dirty="0">
                <a:latin typeface="Palatino Linotype"/>
                <a:cs typeface="Palatino Linotype"/>
              </a:rPr>
              <a:t>to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145" dirty="0">
                <a:latin typeface="Palatino Linotype"/>
                <a:cs typeface="Palatino Linotype"/>
              </a:rPr>
              <a:t>spi</a:t>
            </a:r>
            <a:r>
              <a:rPr sz="2800" spc="615" dirty="0">
                <a:latin typeface="Palatino Linotype"/>
                <a:cs typeface="Palatino Linotype"/>
              </a:rPr>
              <a:t>c</a:t>
            </a:r>
            <a:r>
              <a:rPr sz="2800" spc="400" dirty="0">
                <a:latin typeface="Palatino Linotype"/>
                <a:cs typeface="Palatino Linotype"/>
              </a:rPr>
              <a:t>es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200" dirty="0">
                <a:latin typeface="Palatino Linotype"/>
                <a:cs typeface="Palatino Linotype"/>
              </a:rPr>
              <a:t>&amp;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335" dirty="0">
                <a:latin typeface="Palatino Linotype"/>
                <a:cs typeface="Palatino Linotype"/>
              </a:rPr>
              <a:t>goods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260" dirty="0">
                <a:latin typeface="Palatino Linotype"/>
                <a:cs typeface="Palatino Linotype"/>
              </a:rPr>
              <a:t>f</a:t>
            </a:r>
            <a:r>
              <a:rPr sz="2800" spc="305" dirty="0">
                <a:latin typeface="Palatino Linotype"/>
                <a:cs typeface="Palatino Linotype"/>
              </a:rPr>
              <a:t>r</a:t>
            </a:r>
            <a:r>
              <a:rPr sz="2800" spc="385" dirty="0">
                <a:latin typeface="Palatino Linotype"/>
                <a:cs typeface="Palatino Linotype"/>
              </a:rPr>
              <a:t>om</a:t>
            </a:r>
            <a:endParaRPr sz="2800">
              <a:latin typeface="Palatino Linotype"/>
              <a:cs typeface="Palatino Linotype"/>
            </a:endParaRPr>
          </a:p>
          <a:p>
            <a:pPr marL="984885">
              <a:lnSpc>
                <a:spcPct val="100000"/>
              </a:lnSpc>
            </a:pPr>
            <a:r>
              <a:rPr sz="2800" spc="33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90" dirty="0">
                <a:latin typeface="Palatino Linotype"/>
                <a:cs typeface="Palatino Linotype"/>
              </a:rPr>
              <a:t>E</a:t>
            </a:r>
            <a:r>
              <a:rPr sz="2800" spc="275" dirty="0">
                <a:latin typeface="Palatino Linotype"/>
                <a:cs typeface="Palatino Linotype"/>
              </a:rPr>
              <a:t>ast.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0124" y="0"/>
            <a:ext cx="1959864" cy="2836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195" y="168695"/>
            <a:ext cx="1340777" cy="2243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1034</Words>
  <Application>Microsoft Office PowerPoint</Application>
  <PresentationFormat>Widescreen</PresentationFormat>
  <Paragraphs>132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Bauhaus 93</vt:lpstr>
      <vt:lpstr>Calibri</vt:lpstr>
      <vt:lpstr>Courier New</vt:lpstr>
      <vt:lpstr>Goudy Old Style</vt:lpstr>
      <vt:lpstr>KBScaredStraight</vt:lpstr>
      <vt:lpstr>Palatino Linotype</vt:lpstr>
      <vt:lpstr>Times New Roman</vt:lpstr>
      <vt:lpstr>Verdana</vt:lpstr>
      <vt:lpstr>Office Theme</vt:lpstr>
      <vt:lpstr>1_Office Theme</vt:lpstr>
      <vt:lpstr>Hello!- 10/5/15</vt:lpstr>
      <vt:lpstr>Twenty Questions</vt:lpstr>
      <vt:lpstr>Standards</vt:lpstr>
      <vt:lpstr>Essential Question </vt:lpstr>
      <vt:lpstr>PowerPoint Presentation</vt:lpstr>
      <vt:lpstr>European Exploration</vt:lpstr>
      <vt:lpstr>European Exploration</vt:lpstr>
      <vt:lpstr>The 3 G’s…</vt:lpstr>
      <vt:lpstr>The Crusades</vt:lpstr>
      <vt:lpstr>Trade Routes</vt:lpstr>
      <vt:lpstr>Trade Routes</vt:lpstr>
      <vt:lpstr>PowerPoint Presentation</vt:lpstr>
      <vt:lpstr>Portugal’s Empire</vt:lpstr>
      <vt:lpstr>Prince Henry the Navigator</vt:lpstr>
      <vt:lpstr>PowerPoint Presentation</vt:lpstr>
      <vt:lpstr>Institute of Sagres</vt:lpstr>
      <vt:lpstr>Prince Henry the Navigator</vt:lpstr>
      <vt:lpstr>Portugal’s Empire</vt:lpstr>
      <vt:lpstr>Spain’s Empire</vt:lpstr>
      <vt:lpstr>Christopher Columbus</vt:lpstr>
      <vt:lpstr>PowerPoint Presentation</vt:lpstr>
      <vt:lpstr>Spain’s Empire</vt:lpstr>
      <vt:lpstr>England’s Empire</vt:lpstr>
      <vt:lpstr>England’s Empire</vt:lpstr>
      <vt:lpstr>France’s Empire</vt:lpstr>
      <vt:lpstr>France’s Empire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Kasisi  Brown</dc:creator>
  <cp:lastModifiedBy>Kasisi Brown</cp:lastModifiedBy>
  <cp:revision>8</cp:revision>
  <cp:lastPrinted>2015-10-05T17:23:57Z</cp:lastPrinted>
  <dcterms:created xsi:type="dcterms:W3CDTF">2015-09-15T21:10:04Z</dcterms:created>
  <dcterms:modified xsi:type="dcterms:W3CDTF">2015-10-05T22:36:05Z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2015-09-15T00:00:00Z</vt:filetime>
  </property>
</Properties>
</file>