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0" r:id="rId2"/>
    <p:sldId id="265" r:id="rId3"/>
    <p:sldId id="279" r:id="rId4"/>
    <p:sldId id="281" r:id="rId5"/>
    <p:sldId id="263" r:id="rId6"/>
    <p:sldId id="257" r:id="rId7"/>
    <p:sldId id="266" r:id="rId8"/>
    <p:sldId id="267" r:id="rId9"/>
    <p:sldId id="278" r:id="rId10"/>
    <p:sldId id="268" r:id="rId11"/>
    <p:sldId id="269" r:id="rId12"/>
    <p:sldId id="270" r:id="rId13"/>
    <p:sldId id="271" r:id="rId14"/>
    <p:sldId id="272" r:id="rId15"/>
    <p:sldId id="264" r:id="rId16"/>
    <p:sldId id="273" r:id="rId17"/>
    <p:sldId id="274" r:id="rId18"/>
    <p:sldId id="275" r:id="rId19"/>
    <p:sldId id="276" r:id="rId20"/>
    <p:sldId id="282" r:id="rId21"/>
    <p:sldId id="277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1C1C1C"/>
    <a:srgbClr val="CC6600"/>
    <a:srgbClr val="CC3300"/>
    <a:srgbClr val="FFCC00"/>
    <a:srgbClr val="336699"/>
    <a:srgbClr val="3366CC"/>
    <a:srgbClr val="0099C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10" d="100"/>
          <a:sy n="110" d="100"/>
        </p:scale>
        <p:origin x="16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66F5E-7F9F-4282-997A-38A36ABB55BA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7A061-90B8-4335-9733-426526827C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0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9144000" cy="6096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38600"/>
            <a:ext cx="9144000" cy="381000"/>
          </a:xfrm>
        </p:spPr>
        <p:txBody>
          <a:bodyPr/>
          <a:lstStyle>
            <a:lvl1pPr marL="0" indent="0" algn="ctr"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/>
            </a:lvl1pPr>
          </a:lstStyle>
          <a:p>
            <a:fld id="{0F48AF4E-9310-40F4-A61C-F949E1EFB550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/>
            </a:lvl1pPr>
          </a:lstStyle>
          <a:p>
            <a:fld id="{C789E66D-7C81-473B-A50E-CD0B127416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65FB62-E1B3-4210-8279-292507DA697A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61200-C09A-4D2C-8AA2-BF838D8FAB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3A63E-57D2-47F5-BC42-20415AB6B3AA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DA55B-9902-4B99-A72D-427F2C201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762000"/>
            <a:ext cx="40005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05300" y="762000"/>
            <a:ext cx="4000500" cy="2857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05300" y="3771900"/>
            <a:ext cx="4000500" cy="2857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BC7DCC9E-4DF1-4ECB-BF7B-279EB7AD8DE0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5C8534A0-CFC1-4817-9499-89E0700F19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9C1C3-78C3-47D5-BA64-2328754A571A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25973-C515-4070-9A33-DD93619EB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C62F4-86FA-42CF-8F15-35B65E556717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7A8A8-1711-461B-A1CD-6A6EA4919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0005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5300" y="762000"/>
            <a:ext cx="40005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CF8D08-C9C5-48E1-8773-333D8039F691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FBF43-FA01-48A5-B227-658D041E4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4E8D5E-EF7C-4CDA-9C73-88F506110813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E0C74-B2DB-4488-BB74-DEC6DC07B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C7F95-E113-4D47-80CF-9EBD2322E5BF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4E702-6B26-4AF8-9326-2950ACA9C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2C563-4A0A-4E84-8BE5-CE8685D7EBA2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18C2F-61CB-4CBB-899C-BB18E8F96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F68B50-EDC4-48F8-962C-B7D75BE8C4F8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91F91-A2EB-467C-B200-219A400803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66748-5925-43EA-9D0A-39F1803B5EB0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1F93B-AEE0-4405-AB39-2E597AD0A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762000"/>
            <a:ext cx="8153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fld id="{8960CC0F-E7A9-4887-B5D8-294AB96CE469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fld id="{61D6CC3E-6970-4412-BF1F-3D15208412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 thruBlk="1"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2YEUhHFMH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Up- November 9, 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C1C3-78C3-47D5-BA64-2328754A571A}" type="datetime1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5973-C515-4070-9A33-DD93619EB85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71621" y="1100038"/>
            <a:ext cx="8153400" cy="586740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During which time period would a person </a:t>
            </a:r>
            <a:r>
              <a:rPr lang="en-US" dirty="0" smtClean="0">
                <a:solidFill>
                  <a:schemeClr val="bg1"/>
                </a:solidFill>
              </a:rPr>
              <a:t>MOSTLY see </a:t>
            </a:r>
            <a:r>
              <a:rPr lang="en-US" dirty="0">
                <a:solidFill>
                  <a:schemeClr val="bg1"/>
                </a:solidFill>
              </a:rPr>
              <a:t>the headline above?</a:t>
            </a:r>
          </a:p>
          <a:p>
            <a:r>
              <a:rPr lang="en-US" dirty="0">
                <a:solidFill>
                  <a:schemeClr val="bg1"/>
                </a:solidFill>
              </a:rPr>
              <a:t>A	Between World War I and World War II</a:t>
            </a:r>
          </a:p>
          <a:p>
            <a:r>
              <a:rPr lang="en-US" dirty="0">
                <a:solidFill>
                  <a:schemeClr val="bg1"/>
                </a:solidFill>
              </a:rPr>
              <a:t>B	When the Incan and Mayan empires fell</a:t>
            </a:r>
          </a:p>
          <a:p>
            <a:r>
              <a:rPr lang="en-US" dirty="0">
                <a:solidFill>
                  <a:schemeClr val="bg1"/>
                </a:solidFill>
              </a:rPr>
              <a:t>C	After the collapse of the Soviet Union</a:t>
            </a:r>
          </a:p>
          <a:p>
            <a:r>
              <a:rPr lang="en-US" dirty="0">
                <a:solidFill>
                  <a:schemeClr val="bg1"/>
                </a:solidFill>
              </a:rPr>
              <a:t>D	After World War II when the superpowers collided</a:t>
            </a:r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725384"/>
              </p:ext>
            </p:extLst>
          </p:nvPr>
        </p:nvGraphicFramePr>
        <p:xfrm>
          <a:off x="1209357" y="782345"/>
          <a:ext cx="5801043" cy="853440"/>
        </p:xfrm>
        <a:graphic>
          <a:graphicData uri="http://schemas.openxmlformats.org/drawingml/2006/table">
            <a:tbl>
              <a:tblPr firstRow="1" firstCol="1" bandRow="1"/>
              <a:tblGrid>
                <a:gridCol w="5801043"/>
              </a:tblGrid>
              <a:tr h="713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“</a:t>
                      </a:r>
                      <a:r>
                        <a:rPr lang="en-US" sz="2800" b="1" i="1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World </a:t>
                      </a:r>
                      <a:r>
                        <a:rPr lang="en-US" sz="2800" b="1" i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Economies Slow Due To Worldwide Depression!”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82569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6964" y="838200"/>
            <a:ext cx="718177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Millions of Germans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could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not find jobs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, there were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riots in the streets, and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Germans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did not believe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their leaders could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improve the situation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" y="381000"/>
            <a:ext cx="761458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 political party named the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Nazi Party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began to attract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the attention of dissatisfied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Germans, largely through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powerful speeches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by its 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leader,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Adolf Hitler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14690" name="Picture 2" descr="http://static.tvtropes.org/pmwiki/pub/images/ahit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172357"/>
            <a:ext cx="2219325" cy="268564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6521" y="381000"/>
            <a:ext cx="749115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Hitler wrote a book called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Mein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Kampf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(My Struggle),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where he described his 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ideas to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strengthen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Germany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16738" name="Picture 2" descr="http://rahulzode.files.wordpress.com/2010/08/mein-kampf-adolf-hitler.jpg?w=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962400"/>
            <a:ext cx="1865121" cy="2895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838200"/>
            <a:ext cx="785022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His book describes his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belief that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Aryans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(Germans) were the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“master race”,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and his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racist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feelings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against Jews, Slavs,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gypsies, and blacks.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381000"/>
            <a:ext cx="717696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The Nazis believed in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fascism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, where a strong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central government is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controlled by the military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and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run by a dictator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17762" name="Picture 2" descr="http://static.ddmcdn.com/gif/fascism-moveme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657600"/>
            <a:ext cx="3810000" cy="27432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0171-814F-409E-8959-B901A682ADDA}" type="datetime1">
              <a:rPr lang="en-US" smtClean="0">
                <a:solidFill>
                  <a:schemeClr val="tx1"/>
                </a:solidFill>
              </a:rPr>
              <a:pPr/>
              <a:t>11/9/2015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Bennifield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421" y="304800"/>
            <a:ext cx="7670690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Nazis grew in power because they: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Offered cures for Germany’s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problems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>
              <a:buFont typeface="Wingdings" pitchFamily="2" charset="2"/>
              <a:buChar char="ü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Appealed to German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nationalism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calling for an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increase in armed forces and expansion of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Germany territory in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violation of the Treaty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Versailles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Germans against Jews by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blaming Jews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for Germany’s problems.</a:t>
            </a:r>
          </a:p>
        </p:txBody>
      </p:sp>
      <p:pic>
        <p:nvPicPr>
          <p:cNvPr id="97285" name="Picture 5" descr="http://upload.wikimedia.org/wikipedia/en/thumb/b/b1/Hitlermusso2_edit.jpg/220px-Hitlermusso2_ed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248497"/>
            <a:ext cx="1649685" cy="260950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0171-814F-409E-8959-B901A682ADDA}" type="datetime1">
              <a:rPr lang="en-US" smtClean="0">
                <a:solidFill>
                  <a:schemeClr val="tx1"/>
                </a:solidFill>
              </a:rPr>
              <a:pPr/>
              <a:t>11/9/2015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169" y="304800"/>
            <a:ext cx="7725192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Nazis grew in power because they: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Convinced Germans that they could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 them 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from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enemies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Russia.</a:t>
            </a:r>
          </a:p>
          <a:p>
            <a:pPr algn="l">
              <a:buFont typeface="Wingdings" pitchFamily="2" charset="2"/>
              <a:buChar char="ü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Organized private, armed groups to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terrorize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opposed them.</a:t>
            </a:r>
          </a:p>
          <a:p>
            <a:pPr algn="l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Few people spoke out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them inside or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outside Germany.</a:t>
            </a:r>
          </a:p>
        </p:txBody>
      </p:sp>
      <p:pic>
        <p:nvPicPr>
          <p:cNvPr id="119810" name="Picture 2" descr="http://static.guim.co.uk/sys-images/Guardian/Pix/pictures/2009/9/4/1252074433043/Oswald-Mosley-at-a-fascis-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3789" y="4266247"/>
            <a:ext cx="4152900" cy="24917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9586" y="381000"/>
            <a:ext cx="698460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Hitler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came to power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in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1933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when the president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of the Weimar Republic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named him as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chancellor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20834" name="Picture 2" descr="http://www.xtimeline.com/__UserPic_Large/10344/ELT200805221252094097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76600"/>
            <a:ext cx="3924300" cy="312374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3368" y="381000"/>
            <a:ext cx="6797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Hitler quickly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destroyed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the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democratic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government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and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became a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dictator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21858" name="Picture 2" descr="http://cojs.org/cojswiki/images/4/4f/Adolf_Hitler_Appoint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200400"/>
            <a:ext cx="5057775" cy="33442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381000"/>
            <a:ext cx="617829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He and the Nazi Party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had achieved their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first goal: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to dominate Germany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22882" name="Picture 2" descr="http://im.glogster.com/media/4/13/34/9/133409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9328" y="3023505"/>
            <a:ext cx="2447925" cy="375843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8753097-D801-43A4-9662-AABC3B42B2D6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89E66D-7C81-473B-A50E-CD0B127416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304800"/>
            <a:ext cx="878548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STANDARD</a:t>
            </a:r>
          </a:p>
          <a:p>
            <a:endParaRPr lang="en-US" sz="5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SS6H7</a:t>
            </a:r>
          </a:p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The student will explain</a:t>
            </a:r>
          </a:p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conflict and change in</a:t>
            </a:r>
          </a:p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Europe to the 21</a:t>
            </a:r>
            <a:r>
              <a:rPr lang="en-US" sz="5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st</a:t>
            </a:r>
            <a:endParaRPr lang="en-US" sz="5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century.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152400"/>
            <a:ext cx="9144000" cy="7620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Closing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Reflective Statements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81970" y="983871"/>
            <a:ext cx="8153400" cy="58674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I </a:t>
            </a:r>
            <a:r>
              <a:rPr lang="en-US" sz="3600" dirty="0">
                <a:solidFill>
                  <a:schemeClr val="bg1"/>
                </a:solidFill>
              </a:rPr>
              <a:t>learned…</a:t>
            </a:r>
          </a:p>
          <a:p>
            <a:r>
              <a:rPr lang="en-US" sz="3600" dirty="0">
                <a:solidFill>
                  <a:schemeClr val="bg1"/>
                </a:solidFill>
              </a:rPr>
              <a:t>I wonder…</a:t>
            </a:r>
          </a:p>
          <a:p>
            <a:r>
              <a:rPr lang="en-US" sz="3600" dirty="0">
                <a:solidFill>
                  <a:schemeClr val="bg1"/>
                </a:solidFill>
              </a:rPr>
              <a:t>I appreciate…</a:t>
            </a:r>
          </a:p>
          <a:p>
            <a:r>
              <a:rPr lang="en-US" sz="3600" dirty="0">
                <a:solidFill>
                  <a:schemeClr val="bg1"/>
                </a:solidFill>
              </a:rPr>
              <a:t>I now truly understand…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CC9E-4DF1-4ECB-BF7B-279EB7AD8DE0}" type="datetime1">
              <a:rPr lang="en-US" smtClean="0"/>
              <a:pPr/>
              <a:t>11/10/2015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04133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0171-814F-409E-8959-B901A682ADDA}" type="datetime1">
              <a:rPr lang="en-US" smtClean="0">
                <a:solidFill>
                  <a:schemeClr val="tx1"/>
                </a:solidFill>
              </a:rPr>
              <a:pPr/>
              <a:t>11/9/2015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609600"/>
            <a:ext cx="78325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________________ was Germany’s government after WWI.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faced huge problems including ______________ and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________________.  Germany’s ________________ was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 since Germany had to pay _______________ after the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war.  Soon, the _____________ led by _______________,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began to attract people to its message.  This group grew in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because they offered _______________ to Germany’s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problems, appealed to German _____________,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offered ______________ from enemies like Russia.  They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had private _____________ that frightened anyone who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opposed them.  _______________ became a dictator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total control of Germany.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609600"/>
            <a:ext cx="2052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Weimar Republic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3203" y="11430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riots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1535" y="160020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unemployment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51922" y="1600200"/>
            <a:ext cx="119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economy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896" y="20574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reparations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4628" y="25146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Nazi Party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93706" y="25146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Adolf Hitler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83510" y="3429000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solutions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5472" y="388620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nationalism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22416" y="434340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protection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24375" y="4800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armies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52578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Adolf Hitler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8753097-D801-43A4-9662-AABC3B42B2D6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89E66D-7C81-473B-A50E-CD0B1274162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685800"/>
            <a:ext cx="7696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Essential Question</a:t>
            </a:r>
          </a:p>
          <a:p>
            <a:endParaRPr lang="en-US" sz="5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How did the idea of Nazism lead to WWII?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watch a video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</a:t>
            </a:r>
          </a:p>
          <a:p>
            <a:pPr algn="ctr"/>
            <a:r>
              <a:rPr lang="en-US" dirty="0" smtClean="0"/>
              <a:t> Rise of the Nazis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www.youtube.com/watch?v=a2YEUhHFMHY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C1C3-78C3-47D5-BA64-2328754A571A}" type="datetime1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Bennifield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5973-C515-4070-9A33-DD93619EB8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30573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743200"/>
            <a:ext cx="9144000" cy="609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of Nazism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2718" name="Picture 14" descr="http://www.deviantart.com/download/188214175/anti_nazism_by_birdieg-d3422z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8600"/>
            <a:ext cx="2590800" cy="19431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4FD1C4B-2D06-402B-94DC-3DBAAB2EF1FB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89E66D-7C81-473B-A50E-CD0B127416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838200"/>
            <a:ext cx="755367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After World War I, </a:t>
            </a:r>
          </a:p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democratic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government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called the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Weimar Republic</a:t>
            </a:r>
          </a:p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 took hold in</a:t>
            </a:r>
          </a:p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Germany.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32438" y="838200"/>
            <a:ext cx="645080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Unfortunately, this</a:t>
            </a:r>
          </a:p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government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faced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huge problems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  <p:pic>
        <p:nvPicPr>
          <p:cNvPr id="111618" name="Picture 2" descr="http://t3.gstatic.com/images?q=tbn:ANd9GcSSmBclBMtT2INVn8lVSvFs5ZqZJr2nktlUHu_pEoRVTuAkyihg6yBLaRlN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962400"/>
            <a:ext cx="2762250" cy="1657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5613-686B-4277-B4E7-39EB677D839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4A0-CFC1-4817-9499-89E0700F1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8944" y="838200"/>
            <a:ext cx="719780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Germany’s people and its 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economy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suffered heavily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after Germany was forced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to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pay reparations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to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countries devastated by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pid" pitchFamily="2" charset="0"/>
              </a:rPr>
              <a:t>World War I.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pid" pitchFamily="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8753097-D801-43A4-9662-AABC3B42B2D6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89E66D-7C81-473B-A50E-CD0B1274162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8311" name="Picture 7" descr="http://mrcapwebpage.com/VCSUSHISTORY/ww1devast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85800"/>
            <a:ext cx="6134100" cy="4809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vermillion_cavern">
  <a:themeElements>
    <a:clrScheme name="damage_contro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mage_control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mage_contro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vermillion_cavern</Template>
  <TotalTime>1048</TotalTime>
  <Words>567</Words>
  <Application>Microsoft Office PowerPoint</Application>
  <PresentationFormat>On-screen Show (4:3)</PresentationFormat>
  <Paragraphs>178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Black</vt:lpstr>
      <vt:lpstr>Calibri</vt:lpstr>
      <vt:lpstr>Cooper Black</vt:lpstr>
      <vt:lpstr>Cupid</vt:lpstr>
      <vt:lpstr>Eurostile</vt:lpstr>
      <vt:lpstr>Tahoma</vt:lpstr>
      <vt:lpstr>Times New Roman</vt:lpstr>
      <vt:lpstr>Wingdings</vt:lpstr>
      <vt:lpstr>vermillion_cavern</vt:lpstr>
      <vt:lpstr>Warm Up- November 9, 2015</vt:lpstr>
      <vt:lpstr>PowerPoint Presentation</vt:lpstr>
      <vt:lpstr>PowerPoint Presentation</vt:lpstr>
      <vt:lpstr>Let’s watch a video clip</vt:lpstr>
      <vt:lpstr>Rise of Nazism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Closing Reflective Statements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Nazism</dc:title>
  <dc:creator>Kasisi Brown</dc:creator>
  <cp:lastModifiedBy>Kasisi Brown</cp:lastModifiedBy>
  <cp:revision>15</cp:revision>
  <dcterms:created xsi:type="dcterms:W3CDTF">2012-10-25T00:44:44Z</dcterms:created>
  <dcterms:modified xsi:type="dcterms:W3CDTF">2015-11-10T13:17:39Z</dcterms:modified>
</cp:coreProperties>
</file>